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256" r:id="rId5"/>
    <p:sldId id="257" r:id="rId6"/>
    <p:sldId id="264" r:id="rId7"/>
    <p:sldId id="260" r:id="rId8"/>
    <p:sldId id="261" r:id="rId9"/>
    <p:sldId id="258" r:id="rId10"/>
    <p:sldId id="259" r:id="rId11"/>
    <p:sldId id="263" r:id="rId12"/>
    <p:sldId id="267" r:id="rId13"/>
    <p:sldId id="262" r:id="rId14"/>
    <p:sldId id="265" r:id="rId15"/>
    <p:sldId id="266" r:id="rId16"/>
    <p:sldId id="269"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7D3AFA-4F29-8649-9582-61CBED1E8052}" v="547" dt="2024-10-02T09:50:41.220"/>
    <p1510:client id="{C2B84044-2545-4703-BF05-95010B2378F1}" v="247" dt="2024-10-02T09:51:08.992"/>
    <p1510:client id="{E4E0FFB0-43A4-4DA9-AAF8-37FF723B9AE2}" v="433" dt="2024-10-02T09:39:20.896"/>
    <p1510:client id="{F7C6FE1A-3370-1F62-24DA-B1ECF5C0B110}" v="493" dt="2024-10-02T08:58:58.8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0F36CA-9F1C-4124-8177-51FD408439CA}"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BBF6971F-4A2F-41E0-A0FA-849C67C1D411}">
      <dgm:prSet/>
      <dgm:spPr/>
      <dgm:t>
        <a:bodyPr/>
        <a:lstStyle/>
        <a:p>
          <a:r>
            <a:rPr lang="nl-NL">
              <a:latin typeface="Boucherie Block"/>
            </a:rPr>
            <a:t>Onderzoeksvraag : In welke mate valt product placement op in stilstaande beelden, gemeten doormiddel van </a:t>
          </a:r>
          <a:r>
            <a:rPr lang="nl-NL" err="1">
              <a:latin typeface="Boucherie Block"/>
            </a:rPr>
            <a:t>eyetracking</a:t>
          </a:r>
          <a:r>
            <a:rPr lang="nl-NL">
              <a:latin typeface="Boucherie Block"/>
            </a:rPr>
            <a:t>, en hoe beïnvloeden visuele fixaties op het geplaatste product de merkherkenning en –herinneringen?</a:t>
          </a:r>
          <a:endParaRPr lang="en-US">
            <a:latin typeface="Boucherie Block"/>
          </a:endParaRPr>
        </a:p>
      </dgm:t>
    </dgm:pt>
    <dgm:pt modelId="{5CB4F1A1-227E-4813-98AA-142BAA6F3029}" type="parTrans" cxnId="{897FCD19-9747-4481-98DB-657ADBAA6F5E}">
      <dgm:prSet/>
      <dgm:spPr/>
      <dgm:t>
        <a:bodyPr/>
        <a:lstStyle/>
        <a:p>
          <a:endParaRPr lang="en-US"/>
        </a:p>
      </dgm:t>
    </dgm:pt>
    <dgm:pt modelId="{FB8CBDB3-2954-4398-AB8A-86BC5A36591C}" type="sibTrans" cxnId="{897FCD19-9747-4481-98DB-657ADBAA6F5E}">
      <dgm:prSet/>
      <dgm:spPr/>
      <dgm:t>
        <a:bodyPr/>
        <a:lstStyle/>
        <a:p>
          <a:endParaRPr lang="en-US"/>
        </a:p>
      </dgm:t>
    </dgm:pt>
    <dgm:pt modelId="{7880ABEF-580D-4742-AF16-2D1CF8B3261E}">
      <dgm:prSet/>
      <dgm:spPr/>
      <dgm:t>
        <a:bodyPr/>
        <a:lstStyle/>
        <a:p>
          <a:r>
            <a:rPr lang="nl-NL">
              <a:latin typeface="Boucherie Block"/>
            </a:rPr>
            <a:t>Hypothese: Consumenten zullen meer visuele fixaties vertonen op geplaatste producten in stilstaande beelden dan op neutrale objecten, wat aangeeft dat project placement meer aandacht trekt. </a:t>
          </a:r>
          <a:endParaRPr lang="en-US">
            <a:latin typeface="Boucherie Block"/>
          </a:endParaRPr>
        </a:p>
      </dgm:t>
    </dgm:pt>
    <dgm:pt modelId="{EC00D46F-1C76-4948-B878-117CC772E35E}" type="parTrans" cxnId="{F472C113-F665-46E5-8961-395D50634F69}">
      <dgm:prSet/>
      <dgm:spPr/>
      <dgm:t>
        <a:bodyPr/>
        <a:lstStyle/>
        <a:p>
          <a:endParaRPr lang="en-US"/>
        </a:p>
      </dgm:t>
    </dgm:pt>
    <dgm:pt modelId="{10A0DFF0-F487-406B-AECE-0590A18A96DD}" type="sibTrans" cxnId="{F472C113-F665-46E5-8961-395D50634F69}">
      <dgm:prSet/>
      <dgm:spPr/>
      <dgm:t>
        <a:bodyPr/>
        <a:lstStyle/>
        <a:p>
          <a:endParaRPr lang="en-US"/>
        </a:p>
      </dgm:t>
    </dgm:pt>
    <dgm:pt modelId="{DDB3290B-1294-4ACA-B025-28C1E8ABFAC2}" type="pres">
      <dgm:prSet presAssocID="{170F36CA-9F1C-4124-8177-51FD408439CA}" presName="outerComposite" presStyleCnt="0">
        <dgm:presLayoutVars>
          <dgm:chMax val="5"/>
          <dgm:dir/>
          <dgm:resizeHandles val="exact"/>
        </dgm:presLayoutVars>
      </dgm:prSet>
      <dgm:spPr/>
    </dgm:pt>
    <dgm:pt modelId="{AB008B68-E1DC-466E-8C17-92A827E2794A}" type="pres">
      <dgm:prSet presAssocID="{170F36CA-9F1C-4124-8177-51FD408439CA}" presName="dummyMaxCanvas" presStyleCnt="0">
        <dgm:presLayoutVars/>
      </dgm:prSet>
      <dgm:spPr/>
    </dgm:pt>
    <dgm:pt modelId="{8C5FF76F-541A-4930-A0DA-4AD5304FC783}" type="pres">
      <dgm:prSet presAssocID="{170F36CA-9F1C-4124-8177-51FD408439CA}" presName="TwoNodes_1" presStyleLbl="node1" presStyleIdx="0" presStyleCnt="2">
        <dgm:presLayoutVars>
          <dgm:bulletEnabled val="1"/>
        </dgm:presLayoutVars>
      </dgm:prSet>
      <dgm:spPr/>
    </dgm:pt>
    <dgm:pt modelId="{4481ADE4-47F9-4E07-860E-E7282B3CD2D5}" type="pres">
      <dgm:prSet presAssocID="{170F36CA-9F1C-4124-8177-51FD408439CA}" presName="TwoNodes_2" presStyleLbl="node1" presStyleIdx="1" presStyleCnt="2">
        <dgm:presLayoutVars>
          <dgm:bulletEnabled val="1"/>
        </dgm:presLayoutVars>
      </dgm:prSet>
      <dgm:spPr/>
    </dgm:pt>
    <dgm:pt modelId="{A5253244-B8EF-41DD-AAA0-90EAF065D427}" type="pres">
      <dgm:prSet presAssocID="{170F36CA-9F1C-4124-8177-51FD408439CA}" presName="TwoConn_1-2" presStyleLbl="fgAccFollowNode1" presStyleIdx="0" presStyleCnt="1">
        <dgm:presLayoutVars>
          <dgm:bulletEnabled val="1"/>
        </dgm:presLayoutVars>
      </dgm:prSet>
      <dgm:spPr/>
    </dgm:pt>
    <dgm:pt modelId="{F2CFDDB2-04B9-4237-A330-A4A39DD5E36C}" type="pres">
      <dgm:prSet presAssocID="{170F36CA-9F1C-4124-8177-51FD408439CA}" presName="TwoNodes_1_text" presStyleLbl="node1" presStyleIdx="1" presStyleCnt="2">
        <dgm:presLayoutVars>
          <dgm:bulletEnabled val="1"/>
        </dgm:presLayoutVars>
      </dgm:prSet>
      <dgm:spPr/>
    </dgm:pt>
    <dgm:pt modelId="{03DEF235-8BA3-4659-B3A6-A64F6BF226A2}" type="pres">
      <dgm:prSet presAssocID="{170F36CA-9F1C-4124-8177-51FD408439CA}" presName="TwoNodes_2_text" presStyleLbl="node1" presStyleIdx="1" presStyleCnt="2">
        <dgm:presLayoutVars>
          <dgm:bulletEnabled val="1"/>
        </dgm:presLayoutVars>
      </dgm:prSet>
      <dgm:spPr/>
    </dgm:pt>
  </dgm:ptLst>
  <dgm:cxnLst>
    <dgm:cxn modelId="{F472C113-F665-46E5-8961-395D50634F69}" srcId="{170F36CA-9F1C-4124-8177-51FD408439CA}" destId="{7880ABEF-580D-4742-AF16-2D1CF8B3261E}" srcOrd="1" destOrd="0" parTransId="{EC00D46F-1C76-4948-B878-117CC772E35E}" sibTransId="{10A0DFF0-F487-406B-AECE-0590A18A96DD}"/>
    <dgm:cxn modelId="{897FCD19-9747-4481-98DB-657ADBAA6F5E}" srcId="{170F36CA-9F1C-4124-8177-51FD408439CA}" destId="{BBF6971F-4A2F-41E0-A0FA-849C67C1D411}" srcOrd="0" destOrd="0" parTransId="{5CB4F1A1-227E-4813-98AA-142BAA6F3029}" sibTransId="{FB8CBDB3-2954-4398-AB8A-86BC5A36591C}"/>
    <dgm:cxn modelId="{1FF2AB20-DAB6-4F69-8AA9-0AE2196E50CA}" type="presOf" srcId="{7880ABEF-580D-4742-AF16-2D1CF8B3261E}" destId="{03DEF235-8BA3-4659-B3A6-A64F6BF226A2}" srcOrd="1" destOrd="0" presId="urn:microsoft.com/office/officeart/2005/8/layout/vProcess5"/>
    <dgm:cxn modelId="{1725BE3B-73B9-42E6-80F3-8C0ECFB8C285}" type="presOf" srcId="{7880ABEF-580D-4742-AF16-2D1CF8B3261E}" destId="{4481ADE4-47F9-4E07-860E-E7282B3CD2D5}" srcOrd="0" destOrd="0" presId="urn:microsoft.com/office/officeart/2005/8/layout/vProcess5"/>
    <dgm:cxn modelId="{5AF91D6C-A54B-4AAA-9A7D-B7276490102F}" type="presOf" srcId="{170F36CA-9F1C-4124-8177-51FD408439CA}" destId="{DDB3290B-1294-4ACA-B025-28C1E8ABFAC2}" srcOrd="0" destOrd="0" presId="urn:microsoft.com/office/officeart/2005/8/layout/vProcess5"/>
    <dgm:cxn modelId="{06FB7C70-634A-4EAB-AFBD-87B28E9DA9BE}" type="presOf" srcId="{BBF6971F-4A2F-41E0-A0FA-849C67C1D411}" destId="{F2CFDDB2-04B9-4237-A330-A4A39DD5E36C}" srcOrd="1" destOrd="0" presId="urn:microsoft.com/office/officeart/2005/8/layout/vProcess5"/>
    <dgm:cxn modelId="{3E20609F-7D91-455F-83B1-809E2B8038A5}" type="presOf" srcId="{FB8CBDB3-2954-4398-AB8A-86BC5A36591C}" destId="{A5253244-B8EF-41DD-AAA0-90EAF065D427}" srcOrd="0" destOrd="0" presId="urn:microsoft.com/office/officeart/2005/8/layout/vProcess5"/>
    <dgm:cxn modelId="{264BF3CF-CD64-48DE-9457-AF67A1221C53}" type="presOf" srcId="{BBF6971F-4A2F-41E0-A0FA-849C67C1D411}" destId="{8C5FF76F-541A-4930-A0DA-4AD5304FC783}" srcOrd="0" destOrd="0" presId="urn:microsoft.com/office/officeart/2005/8/layout/vProcess5"/>
    <dgm:cxn modelId="{DAFD7117-1530-4A94-89FB-FB0D5D1531E1}" type="presParOf" srcId="{DDB3290B-1294-4ACA-B025-28C1E8ABFAC2}" destId="{AB008B68-E1DC-466E-8C17-92A827E2794A}" srcOrd="0" destOrd="0" presId="urn:microsoft.com/office/officeart/2005/8/layout/vProcess5"/>
    <dgm:cxn modelId="{1998E317-4435-4761-844B-2353EFECABD1}" type="presParOf" srcId="{DDB3290B-1294-4ACA-B025-28C1E8ABFAC2}" destId="{8C5FF76F-541A-4930-A0DA-4AD5304FC783}" srcOrd="1" destOrd="0" presId="urn:microsoft.com/office/officeart/2005/8/layout/vProcess5"/>
    <dgm:cxn modelId="{2FBF1391-2321-4961-BF5B-E4FCEAC516E6}" type="presParOf" srcId="{DDB3290B-1294-4ACA-B025-28C1E8ABFAC2}" destId="{4481ADE4-47F9-4E07-860E-E7282B3CD2D5}" srcOrd="2" destOrd="0" presId="urn:microsoft.com/office/officeart/2005/8/layout/vProcess5"/>
    <dgm:cxn modelId="{E7C18CB6-96EE-41EC-8414-24F8188E678A}" type="presParOf" srcId="{DDB3290B-1294-4ACA-B025-28C1E8ABFAC2}" destId="{A5253244-B8EF-41DD-AAA0-90EAF065D427}" srcOrd="3" destOrd="0" presId="urn:microsoft.com/office/officeart/2005/8/layout/vProcess5"/>
    <dgm:cxn modelId="{D6BC5FFE-F601-4C74-8D8B-4D76A451BBD1}" type="presParOf" srcId="{DDB3290B-1294-4ACA-B025-28C1E8ABFAC2}" destId="{F2CFDDB2-04B9-4237-A330-A4A39DD5E36C}" srcOrd="4" destOrd="0" presId="urn:microsoft.com/office/officeart/2005/8/layout/vProcess5"/>
    <dgm:cxn modelId="{CBDF6BAB-FCED-4272-851D-96C7176F5E09}" type="presParOf" srcId="{DDB3290B-1294-4ACA-B025-28C1E8ABFAC2}" destId="{03DEF235-8BA3-4659-B3A6-A64F6BF226A2}"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D5A757-300E-4564-BD51-692FFE114B77}"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0E52F175-F7ED-479E-8565-3EA45E9D3AD4}">
      <dgm:prSet/>
      <dgm:spPr/>
      <dgm:t>
        <a:bodyPr/>
        <a:lstStyle/>
        <a:p>
          <a:r>
            <a:rPr lang="en-US" b="1"/>
            <a:t>One-group posttest only design</a:t>
          </a:r>
          <a:endParaRPr lang="en-US"/>
        </a:p>
      </dgm:t>
    </dgm:pt>
    <dgm:pt modelId="{21104F36-E602-4237-8FC4-C98FA68966B8}" type="parTrans" cxnId="{27DBBE30-7292-4E32-A069-56FF3DD22D3B}">
      <dgm:prSet/>
      <dgm:spPr/>
      <dgm:t>
        <a:bodyPr/>
        <a:lstStyle/>
        <a:p>
          <a:endParaRPr lang="en-US"/>
        </a:p>
      </dgm:t>
    </dgm:pt>
    <dgm:pt modelId="{6B703ABC-A932-421C-BF5C-F830D1ED8661}" type="sibTrans" cxnId="{27DBBE30-7292-4E32-A069-56FF3DD22D3B}">
      <dgm:prSet/>
      <dgm:spPr/>
      <dgm:t>
        <a:bodyPr/>
        <a:lstStyle/>
        <a:p>
          <a:endParaRPr lang="en-US"/>
        </a:p>
      </dgm:t>
    </dgm:pt>
    <dgm:pt modelId="{B11CA45F-36E4-4455-A415-95C5FAD7E6E3}">
      <dgm:prSet/>
      <dgm:spPr/>
      <dgm:t>
        <a:bodyPr/>
        <a:lstStyle/>
        <a:p>
          <a:r>
            <a:rPr lang="en-US" b="1"/>
            <a:t>3 Fotos, 2 Seconde</a:t>
          </a:r>
          <a:endParaRPr lang="en-US"/>
        </a:p>
      </dgm:t>
    </dgm:pt>
    <dgm:pt modelId="{6F9D80AF-4C35-416A-9AFA-9700673D0276}" type="parTrans" cxnId="{07F7F2D9-5B45-4E61-B2A7-814F93A1B64D}">
      <dgm:prSet/>
      <dgm:spPr/>
      <dgm:t>
        <a:bodyPr/>
        <a:lstStyle/>
        <a:p>
          <a:endParaRPr lang="en-US"/>
        </a:p>
      </dgm:t>
    </dgm:pt>
    <dgm:pt modelId="{C0CD6FFD-5C72-4798-9B64-8982E48A9BD8}" type="sibTrans" cxnId="{07F7F2D9-5B45-4E61-B2A7-814F93A1B64D}">
      <dgm:prSet/>
      <dgm:spPr/>
      <dgm:t>
        <a:bodyPr/>
        <a:lstStyle/>
        <a:p>
          <a:endParaRPr lang="en-US"/>
        </a:p>
      </dgm:t>
    </dgm:pt>
    <dgm:pt modelId="{2E634FF7-0B55-47EC-9A51-F11433AB5C73}">
      <dgm:prSet/>
      <dgm:spPr/>
      <dgm:t>
        <a:bodyPr/>
        <a:lstStyle/>
        <a:p>
          <a:r>
            <a:rPr lang="en-US" b="1"/>
            <a:t>Heat map/Gazespot</a:t>
          </a:r>
          <a:endParaRPr lang="en-US"/>
        </a:p>
      </dgm:t>
    </dgm:pt>
    <dgm:pt modelId="{02EC0DC3-7F63-4E30-9BE5-6CC8A6831B53}" type="parTrans" cxnId="{06F405F1-BDF4-48AA-BCA6-D51A45B2E477}">
      <dgm:prSet/>
      <dgm:spPr/>
      <dgm:t>
        <a:bodyPr/>
        <a:lstStyle/>
        <a:p>
          <a:endParaRPr lang="en-US"/>
        </a:p>
      </dgm:t>
    </dgm:pt>
    <dgm:pt modelId="{C7FEF731-8318-4BA6-8544-FDDB295E6163}" type="sibTrans" cxnId="{06F405F1-BDF4-48AA-BCA6-D51A45B2E477}">
      <dgm:prSet/>
      <dgm:spPr/>
      <dgm:t>
        <a:bodyPr/>
        <a:lstStyle/>
        <a:p>
          <a:endParaRPr lang="en-US"/>
        </a:p>
      </dgm:t>
    </dgm:pt>
    <dgm:pt modelId="{CCDE7D35-BA70-44D0-9F55-FB2155558A5A}">
      <dgm:prSet/>
      <dgm:spPr/>
      <dgm:t>
        <a:bodyPr/>
        <a:lstStyle/>
        <a:p>
          <a:r>
            <a:rPr lang="en-US" b="1"/>
            <a:t>5 Deelnemers</a:t>
          </a:r>
          <a:endParaRPr lang="en-US"/>
        </a:p>
      </dgm:t>
    </dgm:pt>
    <dgm:pt modelId="{215B8470-80AA-4A5C-AD56-7988F9F2F6EA}" type="parTrans" cxnId="{4A60455E-0805-489F-B2C1-C5AA519499E7}">
      <dgm:prSet/>
      <dgm:spPr/>
      <dgm:t>
        <a:bodyPr/>
        <a:lstStyle/>
        <a:p>
          <a:endParaRPr lang="en-US"/>
        </a:p>
      </dgm:t>
    </dgm:pt>
    <dgm:pt modelId="{5F9A816B-2233-4E57-82F0-F6B2CED222E0}" type="sibTrans" cxnId="{4A60455E-0805-489F-B2C1-C5AA519499E7}">
      <dgm:prSet/>
      <dgm:spPr/>
      <dgm:t>
        <a:bodyPr/>
        <a:lstStyle/>
        <a:p>
          <a:endParaRPr lang="en-US"/>
        </a:p>
      </dgm:t>
    </dgm:pt>
    <dgm:pt modelId="{8FE1D844-C44C-4EC2-AEB6-B9150E33A28E}" type="pres">
      <dgm:prSet presAssocID="{A5D5A757-300E-4564-BD51-692FFE114B77}" presName="linear" presStyleCnt="0">
        <dgm:presLayoutVars>
          <dgm:dir/>
          <dgm:animLvl val="lvl"/>
          <dgm:resizeHandles val="exact"/>
        </dgm:presLayoutVars>
      </dgm:prSet>
      <dgm:spPr/>
    </dgm:pt>
    <dgm:pt modelId="{7A60DD10-BC73-40FA-8C39-85ECBDB58C31}" type="pres">
      <dgm:prSet presAssocID="{0E52F175-F7ED-479E-8565-3EA45E9D3AD4}" presName="parentLin" presStyleCnt="0"/>
      <dgm:spPr/>
    </dgm:pt>
    <dgm:pt modelId="{CA744E3F-7B61-450C-B4F7-BCEBFF720A26}" type="pres">
      <dgm:prSet presAssocID="{0E52F175-F7ED-479E-8565-3EA45E9D3AD4}" presName="parentLeftMargin" presStyleLbl="node1" presStyleIdx="0" presStyleCnt="4"/>
      <dgm:spPr/>
    </dgm:pt>
    <dgm:pt modelId="{0C48C140-74C3-4A35-9B07-B105606C16CC}" type="pres">
      <dgm:prSet presAssocID="{0E52F175-F7ED-479E-8565-3EA45E9D3AD4}" presName="parentText" presStyleLbl="node1" presStyleIdx="0" presStyleCnt="4">
        <dgm:presLayoutVars>
          <dgm:chMax val="0"/>
          <dgm:bulletEnabled val="1"/>
        </dgm:presLayoutVars>
      </dgm:prSet>
      <dgm:spPr/>
    </dgm:pt>
    <dgm:pt modelId="{D8B900B1-0B2B-44E7-A536-93239AAB3D86}" type="pres">
      <dgm:prSet presAssocID="{0E52F175-F7ED-479E-8565-3EA45E9D3AD4}" presName="negativeSpace" presStyleCnt="0"/>
      <dgm:spPr/>
    </dgm:pt>
    <dgm:pt modelId="{AB5FB970-CCCE-436E-A7FE-A347AA6485DF}" type="pres">
      <dgm:prSet presAssocID="{0E52F175-F7ED-479E-8565-3EA45E9D3AD4}" presName="childText" presStyleLbl="conFgAcc1" presStyleIdx="0" presStyleCnt="4">
        <dgm:presLayoutVars>
          <dgm:bulletEnabled val="1"/>
        </dgm:presLayoutVars>
      </dgm:prSet>
      <dgm:spPr/>
    </dgm:pt>
    <dgm:pt modelId="{D973167A-1BE4-4BEA-AF9A-933587AD9474}" type="pres">
      <dgm:prSet presAssocID="{6B703ABC-A932-421C-BF5C-F830D1ED8661}" presName="spaceBetweenRectangles" presStyleCnt="0"/>
      <dgm:spPr/>
    </dgm:pt>
    <dgm:pt modelId="{979998C9-F862-4967-86EF-7334154524AA}" type="pres">
      <dgm:prSet presAssocID="{B11CA45F-36E4-4455-A415-95C5FAD7E6E3}" presName="parentLin" presStyleCnt="0"/>
      <dgm:spPr/>
    </dgm:pt>
    <dgm:pt modelId="{59ADC3C7-2F62-49B0-B777-627326A46B75}" type="pres">
      <dgm:prSet presAssocID="{B11CA45F-36E4-4455-A415-95C5FAD7E6E3}" presName="parentLeftMargin" presStyleLbl="node1" presStyleIdx="0" presStyleCnt="4"/>
      <dgm:spPr/>
    </dgm:pt>
    <dgm:pt modelId="{A3B12743-92D9-457D-ACCA-130428CCFE2D}" type="pres">
      <dgm:prSet presAssocID="{B11CA45F-36E4-4455-A415-95C5FAD7E6E3}" presName="parentText" presStyleLbl="node1" presStyleIdx="1" presStyleCnt="4">
        <dgm:presLayoutVars>
          <dgm:chMax val="0"/>
          <dgm:bulletEnabled val="1"/>
        </dgm:presLayoutVars>
      </dgm:prSet>
      <dgm:spPr/>
    </dgm:pt>
    <dgm:pt modelId="{2599F414-85FB-4D01-92C6-5C798B4875CB}" type="pres">
      <dgm:prSet presAssocID="{B11CA45F-36E4-4455-A415-95C5FAD7E6E3}" presName="negativeSpace" presStyleCnt="0"/>
      <dgm:spPr/>
    </dgm:pt>
    <dgm:pt modelId="{A49567EC-3A3B-4E7F-ABCD-2D92D80043A2}" type="pres">
      <dgm:prSet presAssocID="{B11CA45F-36E4-4455-A415-95C5FAD7E6E3}" presName="childText" presStyleLbl="conFgAcc1" presStyleIdx="1" presStyleCnt="4">
        <dgm:presLayoutVars>
          <dgm:bulletEnabled val="1"/>
        </dgm:presLayoutVars>
      </dgm:prSet>
      <dgm:spPr/>
    </dgm:pt>
    <dgm:pt modelId="{E5EDB11E-F8FF-454C-9D29-ACF31158BD0B}" type="pres">
      <dgm:prSet presAssocID="{C0CD6FFD-5C72-4798-9B64-8982E48A9BD8}" presName="spaceBetweenRectangles" presStyleCnt="0"/>
      <dgm:spPr/>
    </dgm:pt>
    <dgm:pt modelId="{188666B2-DE05-47F8-AD8E-543868E29CE6}" type="pres">
      <dgm:prSet presAssocID="{2E634FF7-0B55-47EC-9A51-F11433AB5C73}" presName="parentLin" presStyleCnt="0"/>
      <dgm:spPr/>
    </dgm:pt>
    <dgm:pt modelId="{EF4C1574-90DA-4142-A04D-C7ED3A351C9D}" type="pres">
      <dgm:prSet presAssocID="{2E634FF7-0B55-47EC-9A51-F11433AB5C73}" presName="parentLeftMargin" presStyleLbl="node1" presStyleIdx="1" presStyleCnt="4"/>
      <dgm:spPr/>
    </dgm:pt>
    <dgm:pt modelId="{1FACE136-53F7-451A-9393-E808AED518FD}" type="pres">
      <dgm:prSet presAssocID="{2E634FF7-0B55-47EC-9A51-F11433AB5C73}" presName="parentText" presStyleLbl="node1" presStyleIdx="2" presStyleCnt="4">
        <dgm:presLayoutVars>
          <dgm:chMax val="0"/>
          <dgm:bulletEnabled val="1"/>
        </dgm:presLayoutVars>
      </dgm:prSet>
      <dgm:spPr/>
    </dgm:pt>
    <dgm:pt modelId="{6EA33202-24C4-425F-AA3B-D4815FF0B2C2}" type="pres">
      <dgm:prSet presAssocID="{2E634FF7-0B55-47EC-9A51-F11433AB5C73}" presName="negativeSpace" presStyleCnt="0"/>
      <dgm:spPr/>
    </dgm:pt>
    <dgm:pt modelId="{2E9C2B1F-FCBA-4FA2-95B2-C49BC4FE72C5}" type="pres">
      <dgm:prSet presAssocID="{2E634FF7-0B55-47EC-9A51-F11433AB5C73}" presName="childText" presStyleLbl="conFgAcc1" presStyleIdx="2" presStyleCnt="4">
        <dgm:presLayoutVars>
          <dgm:bulletEnabled val="1"/>
        </dgm:presLayoutVars>
      </dgm:prSet>
      <dgm:spPr/>
    </dgm:pt>
    <dgm:pt modelId="{0BB52D8F-F673-418F-9207-E450D8638DA5}" type="pres">
      <dgm:prSet presAssocID="{C7FEF731-8318-4BA6-8544-FDDB295E6163}" presName="spaceBetweenRectangles" presStyleCnt="0"/>
      <dgm:spPr/>
    </dgm:pt>
    <dgm:pt modelId="{D6256976-0554-4C32-BB87-5FF125256305}" type="pres">
      <dgm:prSet presAssocID="{CCDE7D35-BA70-44D0-9F55-FB2155558A5A}" presName="parentLin" presStyleCnt="0"/>
      <dgm:spPr/>
    </dgm:pt>
    <dgm:pt modelId="{BC90E6B7-5F9A-4F7E-ACC2-B03EBF8A84AA}" type="pres">
      <dgm:prSet presAssocID="{CCDE7D35-BA70-44D0-9F55-FB2155558A5A}" presName="parentLeftMargin" presStyleLbl="node1" presStyleIdx="2" presStyleCnt="4"/>
      <dgm:spPr/>
    </dgm:pt>
    <dgm:pt modelId="{736173AB-E13D-4845-A0E5-EC5DB894B2DD}" type="pres">
      <dgm:prSet presAssocID="{CCDE7D35-BA70-44D0-9F55-FB2155558A5A}" presName="parentText" presStyleLbl="node1" presStyleIdx="3" presStyleCnt="4">
        <dgm:presLayoutVars>
          <dgm:chMax val="0"/>
          <dgm:bulletEnabled val="1"/>
        </dgm:presLayoutVars>
      </dgm:prSet>
      <dgm:spPr/>
    </dgm:pt>
    <dgm:pt modelId="{8B610154-8B59-43D6-8E99-4710F7525C87}" type="pres">
      <dgm:prSet presAssocID="{CCDE7D35-BA70-44D0-9F55-FB2155558A5A}" presName="negativeSpace" presStyleCnt="0"/>
      <dgm:spPr/>
    </dgm:pt>
    <dgm:pt modelId="{F08E276B-A3AE-4060-921B-DBE53C88849E}" type="pres">
      <dgm:prSet presAssocID="{CCDE7D35-BA70-44D0-9F55-FB2155558A5A}" presName="childText" presStyleLbl="conFgAcc1" presStyleIdx="3" presStyleCnt="4">
        <dgm:presLayoutVars>
          <dgm:bulletEnabled val="1"/>
        </dgm:presLayoutVars>
      </dgm:prSet>
      <dgm:spPr/>
    </dgm:pt>
  </dgm:ptLst>
  <dgm:cxnLst>
    <dgm:cxn modelId="{88A2030D-C46B-4D0F-B7D3-85C0C7E5A75B}" type="presOf" srcId="{A5D5A757-300E-4564-BD51-692FFE114B77}" destId="{8FE1D844-C44C-4EC2-AEB6-B9150E33A28E}" srcOrd="0" destOrd="0" presId="urn:microsoft.com/office/officeart/2005/8/layout/list1"/>
    <dgm:cxn modelId="{2BE32015-6AFF-4D86-9A49-DB9348369D53}" type="presOf" srcId="{CCDE7D35-BA70-44D0-9F55-FB2155558A5A}" destId="{BC90E6B7-5F9A-4F7E-ACC2-B03EBF8A84AA}" srcOrd="0" destOrd="0" presId="urn:microsoft.com/office/officeart/2005/8/layout/list1"/>
    <dgm:cxn modelId="{1BBBB22C-0D71-4163-A719-44D46725A0BA}" type="presOf" srcId="{CCDE7D35-BA70-44D0-9F55-FB2155558A5A}" destId="{736173AB-E13D-4845-A0E5-EC5DB894B2DD}" srcOrd="1" destOrd="0" presId="urn:microsoft.com/office/officeart/2005/8/layout/list1"/>
    <dgm:cxn modelId="{27DBBE30-7292-4E32-A069-56FF3DD22D3B}" srcId="{A5D5A757-300E-4564-BD51-692FFE114B77}" destId="{0E52F175-F7ED-479E-8565-3EA45E9D3AD4}" srcOrd="0" destOrd="0" parTransId="{21104F36-E602-4237-8FC4-C98FA68966B8}" sibTransId="{6B703ABC-A932-421C-BF5C-F830D1ED8661}"/>
    <dgm:cxn modelId="{4A60455E-0805-489F-B2C1-C5AA519499E7}" srcId="{A5D5A757-300E-4564-BD51-692FFE114B77}" destId="{CCDE7D35-BA70-44D0-9F55-FB2155558A5A}" srcOrd="3" destOrd="0" parTransId="{215B8470-80AA-4A5C-AD56-7988F9F2F6EA}" sibTransId="{5F9A816B-2233-4E57-82F0-F6B2CED222E0}"/>
    <dgm:cxn modelId="{0972CD5E-0234-4DBB-A070-A28F093C5F33}" type="presOf" srcId="{0E52F175-F7ED-479E-8565-3EA45E9D3AD4}" destId="{0C48C140-74C3-4A35-9B07-B105606C16CC}" srcOrd="1" destOrd="0" presId="urn:microsoft.com/office/officeart/2005/8/layout/list1"/>
    <dgm:cxn modelId="{1C9CFD81-37A9-4891-96AD-BA1077870CED}" type="presOf" srcId="{2E634FF7-0B55-47EC-9A51-F11433AB5C73}" destId="{1FACE136-53F7-451A-9393-E808AED518FD}" srcOrd="1" destOrd="0" presId="urn:microsoft.com/office/officeart/2005/8/layout/list1"/>
    <dgm:cxn modelId="{B712CB95-2BD4-43E1-A780-65F9C235680B}" type="presOf" srcId="{B11CA45F-36E4-4455-A415-95C5FAD7E6E3}" destId="{59ADC3C7-2F62-49B0-B777-627326A46B75}" srcOrd="0" destOrd="0" presId="urn:microsoft.com/office/officeart/2005/8/layout/list1"/>
    <dgm:cxn modelId="{70891FBC-4370-4E3C-90CF-692E577197CB}" type="presOf" srcId="{0E52F175-F7ED-479E-8565-3EA45E9D3AD4}" destId="{CA744E3F-7B61-450C-B4F7-BCEBFF720A26}" srcOrd="0" destOrd="0" presId="urn:microsoft.com/office/officeart/2005/8/layout/list1"/>
    <dgm:cxn modelId="{19BA29D7-1094-4984-8837-F34ACD46EC63}" type="presOf" srcId="{B11CA45F-36E4-4455-A415-95C5FAD7E6E3}" destId="{A3B12743-92D9-457D-ACCA-130428CCFE2D}" srcOrd="1" destOrd="0" presId="urn:microsoft.com/office/officeart/2005/8/layout/list1"/>
    <dgm:cxn modelId="{07F7F2D9-5B45-4E61-B2A7-814F93A1B64D}" srcId="{A5D5A757-300E-4564-BD51-692FFE114B77}" destId="{B11CA45F-36E4-4455-A415-95C5FAD7E6E3}" srcOrd="1" destOrd="0" parTransId="{6F9D80AF-4C35-416A-9AFA-9700673D0276}" sibTransId="{C0CD6FFD-5C72-4798-9B64-8982E48A9BD8}"/>
    <dgm:cxn modelId="{06F405F1-BDF4-48AA-BCA6-D51A45B2E477}" srcId="{A5D5A757-300E-4564-BD51-692FFE114B77}" destId="{2E634FF7-0B55-47EC-9A51-F11433AB5C73}" srcOrd="2" destOrd="0" parTransId="{02EC0DC3-7F63-4E30-9BE5-6CC8A6831B53}" sibTransId="{C7FEF731-8318-4BA6-8544-FDDB295E6163}"/>
    <dgm:cxn modelId="{3A2B9CFF-A285-46CB-8751-2706DB62ED6C}" type="presOf" srcId="{2E634FF7-0B55-47EC-9A51-F11433AB5C73}" destId="{EF4C1574-90DA-4142-A04D-C7ED3A351C9D}" srcOrd="0" destOrd="0" presId="urn:microsoft.com/office/officeart/2005/8/layout/list1"/>
    <dgm:cxn modelId="{2EA29836-47B3-4A46-BF20-4903ECE2C4B7}" type="presParOf" srcId="{8FE1D844-C44C-4EC2-AEB6-B9150E33A28E}" destId="{7A60DD10-BC73-40FA-8C39-85ECBDB58C31}" srcOrd="0" destOrd="0" presId="urn:microsoft.com/office/officeart/2005/8/layout/list1"/>
    <dgm:cxn modelId="{BDA3484B-9D4B-4534-B2EE-359DC8ED51E3}" type="presParOf" srcId="{7A60DD10-BC73-40FA-8C39-85ECBDB58C31}" destId="{CA744E3F-7B61-450C-B4F7-BCEBFF720A26}" srcOrd="0" destOrd="0" presId="urn:microsoft.com/office/officeart/2005/8/layout/list1"/>
    <dgm:cxn modelId="{837FE5A9-44E5-4E7B-879A-2329955FC9F7}" type="presParOf" srcId="{7A60DD10-BC73-40FA-8C39-85ECBDB58C31}" destId="{0C48C140-74C3-4A35-9B07-B105606C16CC}" srcOrd="1" destOrd="0" presId="urn:microsoft.com/office/officeart/2005/8/layout/list1"/>
    <dgm:cxn modelId="{21C77AC7-CF63-4FA4-B751-07A1CACAA564}" type="presParOf" srcId="{8FE1D844-C44C-4EC2-AEB6-B9150E33A28E}" destId="{D8B900B1-0B2B-44E7-A536-93239AAB3D86}" srcOrd="1" destOrd="0" presId="urn:microsoft.com/office/officeart/2005/8/layout/list1"/>
    <dgm:cxn modelId="{1CB425A9-6C9B-4C93-8C3B-8C7B2D6BFDB6}" type="presParOf" srcId="{8FE1D844-C44C-4EC2-AEB6-B9150E33A28E}" destId="{AB5FB970-CCCE-436E-A7FE-A347AA6485DF}" srcOrd="2" destOrd="0" presId="urn:microsoft.com/office/officeart/2005/8/layout/list1"/>
    <dgm:cxn modelId="{A80863A0-2B50-493A-B763-B3D5CB921F80}" type="presParOf" srcId="{8FE1D844-C44C-4EC2-AEB6-B9150E33A28E}" destId="{D973167A-1BE4-4BEA-AF9A-933587AD9474}" srcOrd="3" destOrd="0" presId="urn:microsoft.com/office/officeart/2005/8/layout/list1"/>
    <dgm:cxn modelId="{B5F157FD-0D9E-486A-A111-F358FF62196F}" type="presParOf" srcId="{8FE1D844-C44C-4EC2-AEB6-B9150E33A28E}" destId="{979998C9-F862-4967-86EF-7334154524AA}" srcOrd="4" destOrd="0" presId="urn:microsoft.com/office/officeart/2005/8/layout/list1"/>
    <dgm:cxn modelId="{E3174BF2-0777-4C91-9951-9AB7A53EBB94}" type="presParOf" srcId="{979998C9-F862-4967-86EF-7334154524AA}" destId="{59ADC3C7-2F62-49B0-B777-627326A46B75}" srcOrd="0" destOrd="0" presId="urn:microsoft.com/office/officeart/2005/8/layout/list1"/>
    <dgm:cxn modelId="{9B33D53A-DD21-4F18-A2BB-E7EEEA079573}" type="presParOf" srcId="{979998C9-F862-4967-86EF-7334154524AA}" destId="{A3B12743-92D9-457D-ACCA-130428CCFE2D}" srcOrd="1" destOrd="0" presId="urn:microsoft.com/office/officeart/2005/8/layout/list1"/>
    <dgm:cxn modelId="{FD03D148-2DC1-4E63-8D51-6CA44AADA126}" type="presParOf" srcId="{8FE1D844-C44C-4EC2-AEB6-B9150E33A28E}" destId="{2599F414-85FB-4D01-92C6-5C798B4875CB}" srcOrd="5" destOrd="0" presId="urn:microsoft.com/office/officeart/2005/8/layout/list1"/>
    <dgm:cxn modelId="{70E4C2E1-22B2-4F0C-84BA-6839F2726229}" type="presParOf" srcId="{8FE1D844-C44C-4EC2-AEB6-B9150E33A28E}" destId="{A49567EC-3A3B-4E7F-ABCD-2D92D80043A2}" srcOrd="6" destOrd="0" presId="urn:microsoft.com/office/officeart/2005/8/layout/list1"/>
    <dgm:cxn modelId="{7C2BA6D8-1619-4F07-83C6-001B44EBE333}" type="presParOf" srcId="{8FE1D844-C44C-4EC2-AEB6-B9150E33A28E}" destId="{E5EDB11E-F8FF-454C-9D29-ACF31158BD0B}" srcOrd="7" destOrd="0" presId="urn:microsoft.com/office/officeart/2005/8/layout/list1"/>
    <dgm:cxn modelId="{D96776C8-A849-44C2-AE3F-8C3057B1424D}" type="presParOf" srcId="{8FE1D844-C44C-4EC2-AEB6-B9150E33A28E}" destId="{188666B2-DE05-47F8-AD8E-543868E29CE6}" srcOrd="8" destOrd="0" presId="urn:microsoft.com/office/officeart/2005/8/layout/list1"/>
    <dgm:cxn modelId="{06D5C522-255F-47BB-9F99-67A2ECE1C032}" type="presParOf" srcId="{188666B2-DE05-47F8-AD8E-543868E29CE6}" destId="{EF4C1574-90DA-4142-A04D-C7ED3A351C9D}" srcOrd="0" destOrd="0" presId="urn:microsoft.com/office/officeart/2005/8/layout/list1"/>
    <dgm:cxn modelId="{698EB569-64DF-4B68-AC93-16E51D5ED2F8}" type="presParOf" srcId="{188666B2-DE05-47F8-AD8E-543868E29CE6}" destId="{1FACE136-53F7-451A-9393-E808AED518FD}" srcOrd="1" destOrd="0" presId="urn:microsoft.com/office/officeart/2005/8/layout/list1"/>
    <dgm:cxn modelId="{5F6A35EC-C459-4C94-9877-46514846E798}" type="presParOf" srcId="{8FE1D844-C44C-4EC2-AEB6-B9150E33A28E}" destId="{6EA33202-24C4-425F-AA3B-D4815FF0B2C2}" srcOrd="9" destOrd="0" presId="urn:microsoft.com/office/officeart/2005/8/layout/list1"/>
    <dgm:cxn modelId="{2C7C2C53-2823-4C15-BD57-8C57DF3ED08E}" type="presParOf" srcId="{8FE1D844-C44C-4EC2-AEB6-B9150E33A28E}" destId="{2E9C2B1F-FCBA-4FA2-95B2-C49BC4FE72C5}" srcOrd="10" destOrd="0" presId="urn:microsoft.com/office/officeart/2005/8/layout/list1"/>
    <dgm:cxn modelId="{1BD83CA6-ECC0-418E-9BF1-F81C8AEAC402}" type="presParOf" srcId="{8FE1D844-C44C-4EC2-AEB6-B9150E33A28E}" destId="{0BB52D8F-F673-418F-9207-E450D8638DA5}" srcOrd="11" destOrd="0" presId="urn:microsoft.com/office/officeart/2005/8/layout/list1"/>
    <dgm:cxn modelId="{5A4A330C-8B59-4F2A-9A5B-668998E3A9B2}" type="presParOf" srcId="{8FE1D844-C44C-4EC2-AEB6-B9150E33A28E}" destId="{D6256976-0554-4C32-BB87-5FF125256305}" srcOrd="12" destOrd="0" presId="urn:microsoft.com/office/officeart/2005/8/layout/list1"/>
    <dgm:cxn modelId="{CA6C65F5-E03F-400B-804A-7C3966603E61}" type="presParOf" srcId="{D6256976-0554-4C32-BB87-5FF125256305}" destId="{BC90E6B7-5F9A-4F7E-ACC2-B03EBF8A84AA}" srcOrd="0" destOrd="0" presId="urn:microsoft.com/office/officeart/2005/8/layout/list1"/>
    <dgm:cxn modelId="{FBB81AE1-65D7-4DE3-9347-84BC847A9862}" type="presParOf" srcId="{D6256976-0554-4C32-BB87-5FF125256305}" destId="{736173AB-E13D-4845-A0E5-EC5DB894B2DD}" srcOrd="1" destOrd="0" presId="urn:microsoft.com/office/officeart/2005/8/layout/list1"/>
    <dgm:cxn modelId="{FC567DE6-2D63-452A-80DD-BD6FD31AC958}" type="presParOf" srcId="{8FE1D844-C44C-4EC2-AEB6-B9150E33A28E}" destId="{8B610154-8B59-43D6-8E99-4710F7525C87}" srcOrd="13" destOrd="0" presId="urn:microsoft.com/office/officeart/2005/8/layout/list1"/>
    <dgm:cxn modelId="{6EEBD061-8954-4260-AA15-55AE4990A5FA}" type="presParOf" srcId="{8FE1D844-C44C-4EC2-AEB6-B9150E33A28E}" destId="{F08E276B-A3AE-4060-921B-DBE53C88849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FF76F-541A-4930-A0DA-4AD5304FC783}">
      <dsp:nvSpPr>
        <dsp:cNvPr id="0" name=""/>
        <dsp:cNvSpPr/>
      </dsp:nvSpPr>
      <dsp:spPr>
        <a:xfrm>
          <a:off x="0" y="0"/>
          <a:ext cx="9288654" cy="188676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l-NL" sz="2200" kern="1200">
              <a:latin typeface="Boucherie Block"/>
            </a:rPr>
            <a:t>Onderzoeksvraag : In welke mate valt product placement op in stilstaande beelden, gemeten doormiddel van </a:t>
          </a:r>
          <a:r>
            <a:rPr lang="nl-NL" sz="2200" kern="1200" err="1">
              <a:latin typeface="Boucherie Block"/>
            </a:rPr>
            <a:t>eyetracking</a:t>
          </a:r>
          <a:r>
            <a:rPr lang="nl-NL" sz="2200" kern="1200">
              <a:latin typeface="Boucherie Block"/>
            </a:rPr>
            <a:t>, en hoe beïnvloeden visuele fixaties op het geplaatste product de merkherkenning en –herinneringen?</a:t>
          </a:r>
          <a:endParaRPr lang="en-US" sz="2200" kern="1200">
            <a:latin typeface="Boucherie Block"/>
          </a:endParaRPr>
        </a:p>
      </dsp:txBody>
      <dsp:txXfrm>
        <a:off x="55261" y="55261"/>
        <a:ext cx="7338539" cy="1776240"/>
      </dsp:txXfrm>
    </dsp:sp>
    <dsp:sp modelId="{4481ADE4-47F9-4E07-860E-E7282B3CD2D5}">
      <dsp:nvSpPr>
        <dsp:cNvPr id="0" name=""/>
        <dsp:cNvSpPr/>
      </dsp:nvSpPr>
      <dsp:spPr>
        <a:xfrm>
          <a:off x="1639174" y="2306042"/>
          <a:ext cx="9288654" cy="1886762"/>
        </a:xfrm>
        <a:prstGeom prst="roundRect">
          <a:avLst>
            <a:gd name="adj" fmla="val 1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l-NL" sz="2200" kern="1200">
              <a:latin typeface="Boucherie Block"/>
            </a:rPr>
            <a:t>Hypothese: Consumenten zullen meer visuele fixaties vertonen op geplaatste producten in stilstaande beelden dan op neutrale objecten, wat aangeeft dat project placement meer aandacht trekt. </a:t>
          </a:r>
          <a:endParaRPr lang="en-US" sz="2200" kern="1200">
            <a:latin typeface="Boucherie Block"/>
          </a:endParaRPr>
        </a:p>
      </dsp:txBody>
      <dsp:txXfrm>
        <a:off x="1694435" y="2361303"/>
        <a:ext cx="6312562" cy="1776240"/>
      </dsp:txXfrm>
    </dsp:sp>
    <dsp:sp modelId="{A5253244-B8EF-41DD-AAA0-90EAF065D427}">
      <dsp:nvSpPr>
        <dsp:cNvPr id="0" name=""/>
        <dsp:cNvSpPr/>
      </dsp:nvSpPr>
      <dsp:spPr>
        <a:xfrm>
          <a:off x="8062259" y="1483204"/>
          <a:ext cx="1226395" cy="1226395"/>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338198" y="1483204"/>
        <a:ext cx="674517" cy="922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FB970-CCCE-436E-A7FE-A347AA6485DF}">
      <dsp:nvSpPr>
        <dsp:cNvPr id="0" name=""/>
        <dsp:cNvSpPr/>
      </dsp:nvSpPr>
      <dsp:spPr>
        <a:xfrm>
          <a:off x="0" y="1041979"/>
          <a:ext cx="6666833" cy="579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C48C140-74C3-4A35-9B07-B105606C16CC}">
      <dsp:nvSpPr>
        <dsp:cNvPr id="0" name=""/>
        <dsp:cNvSpPr/>
      </dsp:nvSpPr>
      <dsp:spPr>
        <a:xfrm>
          <a:off x="333341" y="702499"/>
          <a:ext cx="4666783" cy="6789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22350">
            <a:lnSpc>
              <a:spcPct val="90000"/>
            </a:lnSpc>
            <a:spcBef>
              <a:spcPct val="0"/>
            </a:spcBef>
            <a:spcAft>
              <a:spcPct val="35000"/>
            </a:spcAft>
            <a:buNone/>
          </a:pPr>
          <a:r>
            <a:rPr lang="en-US" sz="2300" b="1" kern="1200"/>
            <a:t>One-group posttest only design</a:t>
          </a:r>
          <a:endParaRPr lang="en-US" sz="2300" kern="1200"/>
        </a:p>
      </dsp:txBody>
      <dsp:txXfrm>
        <a:off x="366485" y="735643"/>
        <a:ext cx="4600495" cy="612672"/>
      </dsp:txXfrm>
    </dsp:sp>
    <dsp:sp modelId="{A49567EC-3A3B-4E7F-ABCD-2D92D80043A2}">
      <dsp:nvSpPr>
        <dsp:cNvPr id="0" name=""/>
        <dsp:cNvSpPr/>
      </dsp:nvSpPr>
      <dsp:spPr>
        <a:xfrm>
          <a:off x="0" y="2085260"/>
          <a:ext cx="6666833" cy="579600"/>
        </a:xfrm>
        <a:prstGeom prst="rect">
          <a:avLst/>
        </a:prstGeom>
        <a:solidFill>
          <a:schemeClr val="lt1">
            <a:alpha val="90000"/>
            <a:hueOff val="0"/>
            <a:satOff val="0"/>
            <a:lumOff val="0"/>
            <a:alphaOff val="0"/>
          </a:schemeClr>
        </a:solidFill>
        <a:ln w="12700" cap="flat" cmpd="sng" algn="ctr">
          <a:solidFill>
            <a:schemeClr val="accent2">
              <a:hueOff val="2147871"/>
              <a:satOff val="-6164"/>
              <a:lumOff val="-987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3B12743-92D9-457D-ACCA-130428CCFE2D}">
      <dsp:nvSpPr>
        <dsp:cNvPr id="0" name=""/>
        <dsp:cNvSpPr/>
      </dsp:nvSpPr>
      <dsp:spPr>
        <a:xfrm>
          <a:off x="333341" y="1745779"/>
          <a:ext cx="4666783" cy="678960"/>
        </a:xfrm>
        <a:prstGeom prst="roundRect">
          <a:avLst/>
        </a:prstGeom>
        <a:gradFill rotWithShape="0">
          <a:gsLst>
            <a:gs pos="0">
              <a:schemeClr val="accent2">
                <a:hueOff val="2147871"/>
                <a:satOff val="-6164"/>
                <a:lumOff val="-9870"/>
                <a:alphaOff val="0"/>
                <a:satMod val="103000"/>
                <a:lumMod val="102000"/>
                <a:tint val="94000"/>
              </a:schemeClr>
            </a:gs>
            <a:gs pos="50000">
              <a:schemeClr val="accent2">
                <a:hueOff val="2147871"/>
                <a:satOff val="-6164"/>
                <a:lumOff val="-9870"/>
                <a:alphaOff val="0"/>
                <a:satMod val="110000"/>
                <a:lumMod val="100000"/>
                <a:shade val="100000"/>
              </a:schemeClr>
            </a:gs>
            <a:gs pos="100000">
              <a:schemeClr val="accent2">
                <a:hueOff val="2147871"/>
                <a:satOff val="-6164"/>
                <a:lumOff val="-987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22350">
            <a:lnSpc>
              <a:spcPct val="90000"/>
            </a:lnSpc>
            <a:spcBef>
              <a:spcPct val="0"/>
            </a:spcBef>
            <a:spcAft>
              <a:spcPct val="35000"/>
            </a:spcAft>
            <a:buNone/>
          </a:pPr>
          <a:r>
            <a:rPr lang="en-US" sz="2300" b="1" kern="1200"/>
            <a:t>3 Fotos, 2 Seconde</a:t>
          </a:r>
          <a:endParaRPr lang="en-US" sz="2300" kern="1200"/>
        </a:p>
      </dsp:txBody>
      <dsp:txXfrm>
        <a:off x="366485" y="1778923"/>
        <a:ext cx="4600495" cy="612672"/>
      </dsp:txXfrm>
    </dsp:sp>
    <dsp:sp modelId="{2E9C2B1F-FCBA-4FA2-95B2-C49BC4FE72C5}">
      <dsp:nvSpPr>
        <dsp:cNvPr id="0" name=""/>
        <dsp:cNvSpPr/>
      </dsp:nvSpPr>
      <dsp:spPr>
        <a:xfrm>
          <a:off x="0" y="3128540"/>
          <a:ext cx="6666833" cy="579600"/>
        </a:xfrm>
        <a:prstGeom prst="rect">
          <a:avLst/>
        </a:prstGeom>
        <a:solidFill>
          <a:schemeClr val="lt1">
            <a:alpha val="90000"/>
            <a:hueOff val="0"/>
            <a:satOff val="0"/>
            <a:lumOff val="0"/>
            <a:alphaOff val="0"/>
          </a:schemeClr>
        </a:solidFill>
        <a:ln w="12700" cap="flat" cmpd="sng" algn="ctr">
          <a:solidFill>
            <a:schemeClr val="accent2">
              <a:hueOff val="4295743"/>
              <a:satOff val="-12329"/>
              <a:lumOff val="-19739"/>
              <a:alphaOff val="0"/>
            </a:schemeClr>
          </a:solidFill>
          <a:prstDash val="solid"/>
          <a:miter lim="800000"/>
        </a:ln>
        <a:effectLst/>
      </dsp:spPr>
      <dsp:style>
        <a:lnRef idx="1">
          <a:scrgbClr r="0" g="0" b="0"/>
        </a:lnRef>
        <a:fillRef idx="1">
          <a:scrgbClr r="0" g="0" b="0"/>
        </a:fillRef>
        <a:effectRef idx="0">
          <a:scrgbClr r="0" g="0" b="0"/>
        </a:effectRef>
        <a:fontRef idx="minor"/>
      </dsp:style>
    </dsp:sp>
    <dsp:sp modelId="{1FACE136-53F7-451A-9393-E808AED518FD}">
      <dsp:nvSpPr>
        <dsp:cNvPr id="0" name=""/>
        <dsp:cNvSpPr/>
      </dsp:nvSpPr>
      <dsp:spPr>
        <a:xfrm>
          <a:off x="333341" y="2789060"/>
          <a:ext cx="4666783" cy="678960"/>
        </a:xfrm>
        <a:prstGeom prst="roundRect">
          <a:avLst/>
        </a:prstGeom>
        <a:gradFill rotWithShape="0">
          <a:gsLst>
            <a:gs pos="0">
              <a:schemeClr val="accent2">
                <a:hueOff val="4295743"/>
                <a:satOff val="-12329"/>
                <a:lumOff val="-19739"/>
                <a:alphaOff val="0"/>
                <a:satMod val="103000"/>
                <a:lumMod val="102000"/>
                <a:tint val="94000"/>
              </a:schemeClr>
            </a:gs>
            <a:gs pos="50000">
              <a:schemeClr val="accent2">
                <a:hueOff val="4295743"/>
                <a:satOff val="-12329"/>
                <a:lumOff val="-19739"/>
                <a:alphaOff val="0"/>
                <a:satMod val="110000"/>
                <a:lumMod val="100000"/>
                <a:shade val="100000"/>
              </a:schemeClr>
            </a:gs>
            <a:gs pos="100000">
              <a:schemeClr val="accent2">
                <a:hueOff val="4295743"/>
                <a:satOff val="-12329"/>
                <a:lumOff val="-1973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22350">
            <a:lnSpc>
              <a:spcPct val="90000"/>
            </a:lnSpc>
            <a:spcBef>
              <a:spcPct val="0"/>
            </a:spcBef>
            <a:spcAft>
              <a:spcPct val="35000"/>
            </a:spcAft>
            <a:buNone/>
          </a:pPr>
          <a:r>
            <a:rPr lang="en-US" sz="2300" b="1" kern="1200"/>
            <a:t>Heat map/Gazespot</a:t>
          </a:r>
          <a:endParaRPr lang="en-US" sz="2300" kern="1200"/>
        </a:p>
      </dsp:txBody>
      <dsp:txXfrm>
        <a:off x="366485" y="2822204"/>
        <a:ext cx="4600495" cy="612672"/>
      </dsp:txXfrm>
    </dsp:sp>
    <dsp:sp modelId="{F08E276B-A3AE-4060-921B-DBE53C88849E}">
      <dsp:nvSpPr>
        <dsp:cNvPr id="0" name=""/>
        <dsp:cNvSpPr/>
      </dsp:nvSpPr>
      <dsp:spPr>
        <a:xfrm>
          <a:off x="0" y="4171820"/>
          <a:ext cx="6666833" cy="579600"/>
        </a:xfrm>
        <a:prstGeom prst="rect">
          <a:avLst/>
        </a:prstGeom>
        <a:solidFill>
          <a:schemeClr val="lt1">
            <a:alpha val="90000"/>
            <a:hueOff val="0"/>
            <a:satOff val="0"/>
            <a:lumOff val="0"/>
            <a:alphaOff val="0"/>
          </a:schemeClr>
        </a:solidFill>
        <a:ln w="12700" cap="flat" cmpd="sng" algn="ctr">
          <a:solidFill>
            <a:schemeClr val="accent2">
              <a:hueOff val="6443614"/>
              <a:satOff val="-18493"/>
              <a:lumOff val="-29609"/>
              <a:alphaOff val="0"/>
            </a:schemeClr>
          </a:solidFill>
          <a:prstDash val="solid"/>
          <a:miter lim="800000"/>
        </a:ln>
        <a:effectLst/>
      </dsp:spPr>
      <dsp:style>
        <a:lnRef idx="1">
          <a:scrgbClr r="0" g="0" b="0"/>
        </a:lnRef>
        <a:fillRef idx="1">
          <a:scrgbClr r="0" g="0" b="0"/>
        </a:fillRef>
        <a:effectRef idx="0">
          <a:scrgbClr r="0" g="0" b="0"/>
        </a:effectRef>
        <a:fontRef idx="minor"/>
      </dsp:style>
    </dsp:sp>
    <dsp:sp modelId="{736173AB-E13D-4845-A0E5-EC5DB894B2DD}">
      <dsp:nvSpPr>
        <dsp:cNvPr id="0" name=""/>
        <dsp:cNvSpPr/>
      </dsp:nvSpPr>
      <dsp:spPr>
        <a:xfrm>
          <a:off x="333341" y="3832340"/>
          <a:ext cx="4666783" cy="678960"/>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22350">
            <a:lnSpc>
              <a:spcPct val="90000"/>
            </a:lnSpc>
            <a:spcBef>
              <a:spcPct val="0"/>
            </a:spcBef>
            <a:spcAft>
              <a:spcPct val="35000"/>
            </a:spcAft>
            <a:buNone/>
          </a:pPr>
          <a:r>
            <a:rPr lang="en-US" sz="2300" b="1" kern="1200"/>
            <a:t>5 Deelnemers</a:t>
          </a:r>
          <a:endParaRPr lang="en-US" sz="2300" kern="1200"/>
        </a:p>
      </dsp:txBody>
      <dsp:txXfrm>
        <a:off x="366485" y="3865484"/>
        <a:ext cx="4600495"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3CCF84-3591-4470-9A7B-9B046C9093AA}" type="datetimeFigureOut">
              <a:t>19-1-2025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7F1A74-EAE4-4D9B-98AE-28ACD7CDFEAA}" type="slidenum">
              <a:t>‹nr.›</a:t>
            </a:fld>
            <a:endParaRPr lang="nl-NL"/>
          </a:p>
        </p:txBody>
      </p:sp>
    </p:spTree>
    <p:extLst>
      <p:ext uri="{BB962C8B-B14F-4D97-AF65-F5344CB8AC3E}">
        <p14:creationId xmlns:p14="http://schemas.microsoft.com/office/powerpoint/2010/main" val="3463151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90000"/>
              </a:lnSpc>
              <a:spcBef>
                <a:spcPts val="1000"/>
              </a:spcBef>
            </a:pPr>
            <a:r>
              <a:rPr lang="nl-NL"/>
              <a:t>Product placement is het promoten van een merk of product in films, tv-programma's, boeken etc. Een groot onderdeel binnen product placement is het indirect adverteren, het is namelijk niet duidelijk dat er sprake is van reclame. </a:t>
            </a:r>
            <a:endParaRPr lang="en-US"/>
          </a:p>
          <a:p>
            <a:pPr>
              <a:lnSpc>
                <a:spcPct val="90000"/>
              </a:lnSpc>
              <a:spcBef>
                <a:spcPts val="1000"/>
              </a:spcBef>
            </a:pPr>
            <a:r>
              <a:rPr lang="nl-NL"/>
              <a:t>Waarom maken merken gebruik van product placement in films en series?</a:t>
            </a:r>
            <a:endParaRPr lang="en-US"/>
          </a:p>
          <a:p>
            <a:pPr marL="285750" indent="-285750">
              <a:lnSpc>
                <a:spcPct val="90000"/>
              </a:lnSpc>
              <a:spcBef>
                <a:spcPts val="1000"/>
              </a:spcBef>
              <a:buFont typeface="Aptos, Aptos_EmbeddedFont, Aptos_MSFontService, Sans-Serif"/>
              <a:buChar char="-"/>
            </a:pPr>
            <a:r>
              <a:rPr lang="nl-NL"/>
              <a:t>Het beïnvloeden van het consumentengedrag.</a:t>
            </a:r>
            <a:br>
              <a:rPr lang="nl-NL">
                <a:cs typeface="+mn-lt"/>
              </a:rPr>
            </a:br>
            <a:r>
              <a:rPr lang="nl-NL"/>
              <a:t>Door deze subtiele manier van reclame kan een consument een voorkeur </a:t>
            </a:r>
            <a:r>
              <a:rPr lang="nl-NL" err="1"/>
              <a:t>creeren</a:t>
            </a:r>
            <a:r>
              <a:rPr lang="nl-NL"/>
              <a:t> voor een bepaald merk of product.</a:t>
            </a:r>
            <a:endParaRPr lang="en-US"/>
          </a:p>
          <a:p>
            <a:pPr marL="285750" indent="-285750">
              <a:lnSpc>
                <a:spcPct val="90000"/>
              </a:lnSpc>
              <a:spcBef>
                <a:spcPts val="1000"/>
              </a:spcBef>
              <a:buFont typeface="Aptos, Aptos_EmbeddedFont, Aptos_MSFontService, Sans-Serif"/>
              <a:buChar char="-"/>
            </a:pPr>
            <a:r>
              <a:rPr lang="nl-NL"/>
              <a:t>De naamsbekendheid vergroten</a:t>
            </a:r>
            <a:br>
              <a:rPr lang="nl-NL">
                <a:cs typeface="+mn-lt"/>
              </a:rPr>
            </a:br>
            <a:r>
              <a:rPr lang="nl-NL"/>
              <a:t>Door een logo van een bepaald merk meerdere male te vertonen in een bepaalde film of serie wordt de naamsbekendheid van het merk verhoogt.</a:t>
            </a:r>
            <a:endParaRPr lang="en-US"/>
          </a:p>
          <a:p>
            <a:pPr marL="285750" indent="-285750">
              <a:lnSpc>
                <a:spcPct val="90000"/>
              </a:lnSpc>
              <a:spcBef>
                <a:spcPts val="1000"/>
              </a:spcBef>
              <a:buFont typeface="Aptos, Aptos_EmbeddedFont, Aptos_MSFontService, Sans-Serif"/>
              <a:buChar char="-"/>
            </a:pPr>
            <a:r>
              <a:rPr lang="nl-NL"/>
              <a:t>Het </a:t>
            </a:r>
            <a:r>
              <a:rPr lang="nl-NL" err="1"/>
              <a:t>creeren</a:t>
            </a:r>
            <a:r>
              <a:rPr lang="nl-NL"/>
              <a:t> van een bepaalde waarde bij een merk</a:t>
            </a:r>
            <a:br>
              <a:rPr lang="nl-NL">
                <a:cs typeface="+mn-lt"/>
              </a:rPr>
            </a:br>
            <a:r>
              <a:rPr lang="nl-NL"/>
              <a:t>een film of serie brengt vaak veel emotie met zich mee, deze emotie kan zich koppelen aan jou merk of product. Zo kan je bijvoorbeeld rozen koppelen aan een romantische film.</a:t>
            </a:r>
            <a:endParaRPr lang="en-US"/>
          </a:p>
          <a:p>
            <a:pPr>
              <a:lnSpc>
                <a:spcPct val="90000"/>
              </a:lnSpc>
              <a:spcBef>
                <a:spcPts val="1000"/>
              </a:spcBef>
            </a:pPr>
            <a:r>
              <a:rPr lang="nl-NL"/>
              <a:t>Ons project focust zich op product placement in series. </a:t>
            </a:r>
          </a:p>
        </p:txBody>
      </p:sp>
      <p:sp>
        <p:nvSpPr>
          <p:cNvPr id="4" name="Tijdelijke aanduiding voor dianummer 3"/>
          <p:cNvSpPr>
            <a:spLocks noGrp="1"/>
          </p:cNvSpPr>
          <p:nvPr>
            <p:ph type="sldNum" sz="quarter" idx="5"/>
          </p:nvPr>
        </p:nvSpPr>
        <p:spPr/>
        <p:txBody>
          <a:bodyPr/>
          <a:lstStyle/>
          <a:p>
            <a:fld id="{5B7F1A74-EAE4-4D9B-98AE-28ACD7CDFEAA}" type="slidenum">
              <a:rPr lang="nl-NL"/>
              <a:t>2</a:t>
            </a:fld>
            <a:endParaRPr lang="nl-NL"/>
          </a:p>
        </p:txBody>
      </p:sp>
    </p:spTree>
    <p:extLst>
      <p:ext uri="{BB962C8B-B14F-4D97-AF65-F5344CB8AC3E}">
        <p14:creationId xmlns:p14="http://schemas.microsoft.com/office/powerpoint/2010/main" val="4085177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B7F1A74-EAE4-4D9B-98AE-28ACD7CDFEAA}" type="slidenum">
              <a:rPr lang="nl-NL" smtClean="0"/>
              <a:t>8</a:t>
            </a:fld>
            <a:endParaRPr lang="nl-NL"/>
          </a:p>
        </p:txBody>
      </p:sp>
    </p:spTree>
    <p:extLst>
      <p:ext uri="{BB962C8B-B14F-4D97-AF65-F5344CB8AC3E}">
        <p14:creationId xmlns:p14="http://schemas.microsoft.com/office/powerpoint/2010/main" val="2612223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ea typeface="Calibri"/>
                <a:cs typeface="Calibri"/>
              </a:rPr>
              <a:t>Na het </a:t>
            </a:r>
            <a:r>
              <a:rPr lang="en-US" err="1">
                <a:ea typeface="Calibri"/>
                <a:cs typeface="Calibri"/>
              </a:rPr>
              <a:t>uitvoeren</a:t>
            </a:r>
            <a:r>
              <a:rPr lang="en-US">
                <a:ea typeface="Calibri"/>
                <a:cs typeface="Calibri"/>
              </a:rPr>
              <a:t> van het </a:t>
            </a:r>
            <a:r>
              <a:rPr lang="en-US" err="1">
                <a:ea typeface="Calibri"/>
                <a:cs typeface="Calibri"/>
              </a:rPr>
              <a:t>eyetracking</a:t>
            </a:r>
            <a:r>
              <a:rPr lang="en-US">
                <a:ea typeface="Calibri"/>
                <a:cs typeface="Calibri"/>
              </a:rPr>
              <a:t> experiment </a:t>
            </a:r>
            <a:r>
              <a:rPr lang="en-US" err="1">
                <a:ea typeface="Calibri"/>
                <a:cs typeface="Calibri"/>
              </a:rPr>
              <a:t>zijn</a:t>
            </a:r>
            <a:r>
              <a:rPr lang="en-US">
                <a:ea typeface="Calibri"/>
                <a:cs typeface="Calibri"/>
              </a:rPr>
              <a:t> er </a:t>
            </a:r>
            <a:r>
              <a:rPr lang="en-US" err="1">
                <a:ea typeface="Calibri"/>
                <a:cs typeface="Calibri"/>
              </a:rPr>
              <a:t>veel</a:t>
            </a:r>
            <a:r>
              <a:rPr lang="en-US">
                <a:ea typeface="Calibri"/>
                <a:cs typeface="Calibri"/>
              </a:rPr>
              <a:t> </a:t>
            </a:r>
            <a:r>
              <a:rPr lang="en-US" err="1">
                <a:ea typeface="Calibri"/>
                <a:cs typeface="Calibri"/>
              </a:rPr>
              <a:t>dingen</a:t>
            </a:r>
            <a:r>
              <a:rPr lang="en-US">
                <a:ea typeface="Calibri"/>
                <a:cs typeface="Calibri"/>
              </a:rPr>
              <a:t> </a:t>
            </a:r>
            <a:r>
              <a:rPr lang="en-US" err="1">
                <a:ea typeface="Calibri"/>
                <a:cs typeface="Calibri"/>
              </a:rPr>
              <a:t>duidelijk</a:t>
            </a:r>
            <a:r>
              <a:rPr lang="en-US">
                <a:ea typeface="Calibri"/>
                <a:cs typeface="Calibri"/>
              </a:rPr>
              <a:t> </a:t>
            </a:r>
            <a:r>
              <a:rPr lang="en-US" err="1">
                <a:ea typeface="Calibri"/>
                <a:cs typeface="Calibri"/>
              </a:rPr>
              <a:t>geworden</a:t>
            </a:r>
            <a:r>
              <a:rPr lang="en-US">
                <a:ea typeface="Calibri"/>
                <a:cs typeface="Calibri"/>
              </a:rPr>
              <a:t> met </a:t>
            </a:r>
            <a:r>
              <a:rPr lang="en-US" err="1">
                <a:ea typeface="Calibri"/>
                <a:cs typeface="Calibri"/>
              </a:rPr>
              <a:t>betrekking</a:t>
            </a:r>
            <a:r>
              <a:rPr lang="en-US">
                <a:ea typeface="Calibri"/>
                <a:cs typeface="Calibri"/>
              </a:rPr>
              <a:t> tot product placement. Ook is </a:t>
            </a:r>
            <a:r>
              <a:rPr lang="en-US" err="1">
                <a:ea typeface="Calibri"/>
                <a:cs typeface="Calibri"/>
              </a:rPr>
              <a:t>onze</a:t>
            </a:r>
            <a:r>
              <a:rPr lang="en-US">
                <a:ea typeface="Calibri"/>
                <a:cs typeface="Calibri"/>
              </a:rPr>
              <a:t> </a:t>
            </a:r>
            <a:r>
              <a:rPr lang="en-US" err="1">
                <a:ea typeface="Calibri"/>
                <a:cs typeface="Calibri"/>
              </a:rPr>
              <a:t>hypose</a:t>
            </a:r>
            <a:r>
              <a:rPr lang="en-US">
                <a:ea typeface="Calibri"/>
                <a:cs typeface="Calibri"/>
              </a:rPr>
              <a:t> </a:t>
            </a:r>
            <a:r>
              <a:rPr lang="en-US" err="1">
                <a:ea typeface="Calibri"/>
                <a:cs typeface="Calibri"/>
              </a:rPr>
              <a:t>bevestigd</a:t>
            </a:r>
            <a:r>
              <a:rPr lang="en-US">
                <a:ea typeface="Calibri"/>
                <a:cs typeface="Calibri"/>
              </a:rPr>
              <a:t>. Wel </a:t>
            </a:r>
            <a:r>
              <a:rPr lang="en-US" err="1">
                <a:ea typeface="Calibri"/>
                <a:cs typeface="Calibri"/>
              </a:rPr>
              <a:t>zijn</a:t>
            </a:r>
            <a:r>
              <a:rPr lang="en-US">
                <a:ea typeface="Calibri"/>
                <a:cs typeface="Calibri"/>
              </a:rPr>
              <a:t> er </a:t>
            </a:r>
            <a:r>
              <a:rPr lang="en-US" err="1">
                <a:ea typeface="Calibri"/>
                <a:cs typeface="Calibri"/>
              </a:rPr>
              <a:t>duidelijke</a:t>
            </a:r>
            <a:r>
              <a:rPr lang="en-US">
                <a:ea typeface="Calibri"/>
                <a:cs typeface="Calibri"/>
              </a:rPr>
              <a:t> </a:t>
            </a:r>
            <a:r>
              <a:rPr lang="en-US" err="1">
                <a:ea typeface="Calibri"/>
                <a:cs typeface="Calibri"/>
              </a:rPr>
              <a:t>verschillen</a:t>
            </a:r>
            <a:r>
              <a:rPr lang="en-US">
                <a:ea typeface="Calibri"/>
                <a:cs typeface="Calibri"/>
              </a:rPr>
              <a:t> </a:t>
            </a:r>
            <a:r>
              <a:rPr lang="en-US" err="1">
                <a:ea typeface="Calibri"/>
                <a:cs typeface="Calibri"/>
              </a:rPr>
              <a:t>opgemerkt</a:t>
            </a:r>
            <a:r>
              <a:rPr lang="en-US">
                <a:ea typeface="Calibri"/>
                <a:cs typeface="Calibri"/>
              </a:rPr>
              <a:t> per product </a:t>
            </a:r>
            <a:r>
              <a:rPr lang="en-US" err="1">
                <a:ea typeface="Calibri"/>
                <a:cs typeface="Calibri"/>
              </a:rPr>
              <a:t>en</a:t>
            </a:r>
            <a:r>
              <a:rPr lang="en-US">
                <a:ea typeface="Calibri"/>
                <a:cs typeface="Calibri"/>
              </a:rPr>
              <a:t> de </a:t>
            </a:r>
            <a:r>
              <a:rPr lang="en-US" err="1">
                <a:ea typeface="Calibri"/>
                <a:cs typeface="Calibri"/>
              </a:rPr>
              <a:t>duidelijkheid</a:t>
            </a:r>
            <a:r>
              <a:rPr lang="en-US">
                <a:ea typeface="Calibri"/>
                <a:cs typeface="Calibri"/>
              </a:rPr>
              <a:t> van de product placement. Ook is </a:t>
            </a:r>
            <a:r>
              <a:rPr lang="en-US" err="1">
                <a:ea typeface="Calibri"/>
                <a:cs typeface="Calibri"/>
              </a:rPr>
              <a:t>duidelijk</a:t>
            </a:r>
            <a:r>
              <a:rPr lang="en-US">
                <a:ea typeface="Calibri"/>
                <a:cs typeface="Calibri"/>
              </a:rPr>
              <a:t> </a:t>
            </a:r>
            <a:r>
              <a:rPr lang="en-US" err="1">
                <a:ea typeface="Calibri"/>
                <a:cs typeface="Calibri"/>
              </a:rPr>
              <a:t>geworden</a:t>
            </a:r>
            <a:r>
              <a:rPr lang="en-US">
                <a:ea typeface="Calibri"/>
                <a:cs typeface="Calibri"/>
              </a:rPr>
              <a:t> </a:t>
            </a:r>
            <a:r>
              <a:rPr lang="en-US" err="1">
                <a:ea typeface="Calibri"/>
                <a:cs typeface="Calibri"/>
              </a:rPr>
              <a:t>dat</a:t>
            </a:r>
            <a:r>
              <a:rPr lang="en-US">
                <a:ea typeface="Calibri"/>
                <a:cs typeface="Calibri"/>
              </a:rPr>
              <a:t> er met name </a:t>
            </a:r>
            <a:r>
              <a:rPr lang="en-US" err="1">
                <a:ea typeface="Calibri"/>
                <a:cs typeface="Calibri"/>
              </a:rPr>
              <a:t>eerst</a:t>
            </a:r>
            <a:r>
              <a:rPr lang="en-US">
                <a:ea typeface="Calibri"/>
                <a:cs typeface="Calibri"/>
              </a:rPr>
              <a:t> </a:t>
            </a:r>
            <a:r>
              <a:rPr lang="en-US" err="1">
                <a:ea typeface="Calibri"/>
                <a:cs typeface="Calibri"/>
              </a:rPr>
              <a:t>naar</a:t>
            </a:r>
            <a:r>
              <a:rPr lang="en-US">
                <a:ea typeface="Calibri"/>
                <a:cs typeface="Calibri"/>
              </a:rPr>
              <a:t> de </a:t>
            </a:r>
            <a:r>
              <a:rPr lang="en-US" err="1">
                <a:ea typeface="Calibri"/>
                <a:cs typeface="Calibri"/>
              </a:rPr>
              <a:t>gezichten</a:t>
            </a:r>
            <a:r>
              <a:rPr lang="en-US">
                <a:ea typeface="Calibri"/>
                <a:cs typeface="Calibri"/>
              </a:rPr>
              <a:t> </a:t>
            </a:r>
            <a:r>
              <a:rPr lang="en-US" err="1">
                <a:ea typeface="Calibri"/>
                <a:cs typeface="Calibri"/>
              </a:rPr>
              <a:t>wordt</a:t>
            </a:r>
            <a:r>
              <a:rPr lang="en-US">
                <a:ea typeface="Calibri"/>
                <a:cs typeface="Calibri"/>
              </a:rPr>
              <a:t> </a:t>
            </a:r>
            <a:r>
              <a:rPr lang="en-US" err="1">
                <a:ea typeface="Calibri"/>
                <a:cs typeface="Calibri"/>
              </a:rPr>
              <a:t>gekeken</a:t>
            </a:r>
            <a:r>
              <a:rPr lang="en-US">
                <a:ea typeface="Calibri"/>
                <a:cs typeface="Calibri"/>
              </a:rPr>
              <a:t> en daarna pas naar de rest van de </a:t>
            </a:r>
            <a:r>
              <a:rPr lang="en-US" err="1">
                <a:ea typeface="Calibri"/>
                <a:cs typeface="Calibri"/>
              </a:rPr>
              <a:t>afbeelding</a:t>
            </a:r>
            <a:r>
              <a:rPr lang="en-US">
                <a:ea typeface="Calibri"/>
                <a:cs typeface="Calibri"/>
              </a:rPr>
              <a:t>. </a:t>
            </a:r>
          </a:p>
        </p:txBody>
      </p:sp>
      <p:sp>
        <p:nvSpPr>
          <p:cNvPr id="4" name="Tijdelijke aanduiding voor dianummer 3"/>
          <p:cNvSpPr>
            <a:spLocks noGrp="1"/>
          </p:cNvSpPr>
          <p:nvPr>
            <p:ph type="sldNum" sz="quarter" idx="5"/>
          </p:nvPr>
        </p:nvSpPr>
        <p:spPr/>
        <p:txBody>
          <a:bodyPr/>
          <a:lstStyle/>
          <a:p>
            <a:fld id="{5B7F1A74-EAE4-4D9B-98AE-28ACD7CDFEAA}" type="slidenum">
              <a:t>10</a:t>
            </a:fld>
            <a:endParaRPr lang="nl-NL"/>
          </a:p>
        </p:txBody>
      </p:sp>
    </p:spTree>
    <p:extLst>
      <p:ext uri="{BB962C8B-B14F-4D97-AF65-F5344CB8AC3E}">
        <p14:creationId xmlns:p14="http://schemas.microsoft.com/office/powerpoint/2010/main" val="2287206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ea typeface="Calibri"/>
                <a:cs typeface="Calibri"/>
              </a:rPr>
              <a:t>Uit</a:t>
            </a:r>
            <a:r>
              <a:rPr lang="en-US">
                <a:ea typeface="Calibri"/>
                <a:cs typeface="Calibri"/>
              </a:rPr>
              <a:t> het </a:t>
            </a:r>
            <a:r>
              <a:rPr lang="en-US" err="1">
                <a:ea typeface="Calibri"/>
                <a:cs typeface="Calibri"/>
              </a:rPr>
              <a:t>eyetracking</a:t>
            </a:r>
            <a:r>
              <a:rPr lang="en-US">
                <a:ea typeface="Calibri"/>
                <a:cs typeface="Calibri"/>
              </a:rPr>
              <a:t> experiment is </a:t>
            </a:r>
            <a:r>
              <a:rPr lang="en-US" err="1">
                <a:ea typeface="Calibri"/>
                <a:cs typeface="Calibri"/>
              </a:rPr>
              <a:t>gebleken</a:t>
            </a:r>
            <a:r>
              <a:rPr lang="en-US">
                <a:ea typeface="Calibri"/>
                <a:cs typeface="Calibri"/>
              </a:rPr>
              <a:t> </a:t>
            </a:r>
            <a:r>
              <a:rPr lang="en-US" err="1">
                <a:ea typeface="Calibri"/>
                <a:cs typeface="Calibri"/>
              </a:rPr>
              <a:t>dat</a:t>
            </a:r>
            <a:r>
              <a:rPr lang="en-US">
                <a:ea typeface="Calibri"/>
                <a:cs typeface="Calibri"/>
              </a:rPr>
              <a:t> het </a:t>
            </a:r>
            <a:r>
              <a:rPr lang="en-US" err="1">
                <a:ea typeface="Calibri"/>
                <a:cs typeface="Calibri"/>
              </a:rPr>
              <a:t>gebruik</a:t>
            </a:r>
            <a:r>
              <a:rPr lang="en-US">
                <a:ea typeface="Calibri"/>
                <a:cs typeface="Calibri"/>
              </a:rPr>
              <a:t> van product placement </a:t>
            </a:r>
            <a:r>
              <a:rPr lang="en-US" err="1">
                <a:ea typeface="Calibri"/>
                <a:cs typeface="Calibri"/>
              </a:rPr>
              <a:t>wel</a:t>
            </a:r>
            <a:r>
              <a:rPr lang="en-US">
                <a:ea typeface="Calibri"/>
                <a:cs typeface="Calibri"/>
              </a:rPr>
              <a:t> </a:t>
            </a:r>
            <a:r>
              <a:rPr lang="en-US" err="1">
                <a:ea typeface="Calibri"/>
                <a:cs typeface="Calibri"/>
              </a:rPr>
              <a:t>degelijk</a:t>
            </a:r>
            <a:r>
              <a:rPr lang="en-US">
                <a:ea typeface="Calibri"/>
                <a:cs typeface="Calibri"/>
              </a:rPr>
              <a:t> </a:t>
            </a:r>
            <a:r>
              <a:rPr lang="en-US" err="1">
                <a:ea typeface="Calibri"/>
                <a:cs typeface="Calibri"/>
              </a:rPr>
              <a:t>effectief</a:t>
            </a:r>
            <a:r>
              <a:rPr lang="en-US">
                <a:ea typeface="Calibri"/>
                <a:cs typeface="Calibri"/>
              </a:rPr>
              <a:t> is. De </a:t>
            </a:r>
            <a:r>
              <a:rPr lang="en-US" err="1">
                <a:ea typeface="Calibri"/>
                <a:cs typeface="Calibri"/>
              </a:rPr>
              <a:t>effectiviteit</a:t>
            </a:r>
            <a:r>
              <a:rPr lang="en-US">
                <a:ea typeface="Calibri"/>
                <a:cs typeface="Calibri"/>
              </a:rPr>
              <a:t> </a:t>
            </a:r>
            <a:r>
              <a:rPr lang="en-US" err="1">
                <a:ea typeface="Calibri"/>
                <a:cs typeface="Calibri"/>
              </a:rPr>
              <a:t>hangt</a:t>
            </a:r>
            <a:r>
              <a:rPr lang="en-US">
                <a:ea typeface="Calibri"/>
                <a:cs typeface="Calibri"/>
              </a:rPr>
              <a:t> </a:t>
            </a:r>
            <a:r>
              <a:rPr lang="en-US" err="1">
                <a:ea typeface="Calibri"/>
                <a:cs typeface="Calibri"/>
              </a:rPr>
              <a:t>af</a:t>
            </a:r>
            <a:r>
              <a:rPr lang="en-US">
                <a:ea typeface="Calibri"/>
                <a:cs typeface="Calibri"/>
              </a:rPr>
              <a:t> van </a:t>
            </a:r>
            <a:r>
              <a:rPr lang="en-US" err="1">
                <a:ea typeface="Calibri"/>
                <a:cs typeface="Calibri"/>
              </a:rPr>
              <a:t>verschillende</a:t>
            </a:r>
            <a:r>
              <a:rPr lang="en-US">
                <a:ea typeface="Calibri"/>
                <a:cs typeface="Calibri"/>
              </a:rPr>
              <a:t> </a:t>
            </a:r>
            <a:r>
              <a:rPr lang="en-US" err="1">
                <a:ea typeface="Calibri"/>
                <a:cs typeface="Calibri"/>
              </a:rPr>
              <a:t>factoren</a:t>
            </a:r>
            <a:r>
              <a:rPr lang="en-US">
                <a:ea typeface="Calibri"/>
                <a:cs typeface="Calibri"/>
              </a:rPr>
              <a:t>. </a:t>
            </a:r>
            <a:r>
              <a:rPr lang="en-US" err="1">
                <a:ea typeface="Calibri"/>
                <a:cs typeface="Calibri"/>
              </a:rPr>
              <a:t>Onze</a:t>
            </a:r>
            <a:r>
              <a:rPr lang="en-US">
                <a:ea typeface="Calibri"/>
                <a:cs typeface="Calibri"/>
              </a:rPr>
              <a:t> </a:t>
            </a:r>
            <a:r>
              <a:rPr lang="en-US" err="1">
                <a:ea typeface="Calibri"/>
                <a:cs typeface="Calibri"/>
              </a:rPr>
              <a:t>hypothese</a:t>
            </a:r>
            <a:r>
              <a:rPr lang="en-US">
                <a:ea typeface="Calibri"/>
                <a:cs typeface="Calibri"/>
              </a:rPr>
              <a:t> is </a:t>
            </a:r>
            <a:r>
              <a:rPr lang="en-US" err="1">
                <a:ea typeface="Calibri"/>
                <a:cs typeface="Calibri"/>
              </a:rPr>
              <a:t>bevestigd</a:t>
            </a:r>
            <a:r>
              <a:rPr lang="en-US">
                <a:ea typeface="Calibri"/>
                <a:cs typeface="Calibri"/>
              </a:rPr>
              <a:t>. Er is </a:t>
            </a:r>
            <a:r>
              <a:rPr lang="en-US" err="1">
                <a:ea typeface="Calibri"/>
                <a:cs typeface="Calibri"/>
              </a:rPr>
              <a:t>wel</a:t>
            </a:r>
            <a:r>
              <a:rPr lang="en-US">
                <a:ea typeface="Calibri"/>
                <a:cs typeface="Calibri"/>
              </a:rPr>
              <a:t> </a:t>
            </a:r>
            <a:r>
              <a:rPr lang="en-US" err="1">
                <a:ea typeface="Calibri"/>
                <a:cs typeface="Calibri"/>
              </a:rPr>
              <a:t>degelijk</a:t>
            </a:r>
            <a:r>
              <a:rPr lang="en-US">
                <a:ea typeface="Calibri"/>
                <a:cs typeface="Calibri"/>
              </a:rPr>
              <a:t> </a:t>
            </a:r>
            <a:r>
              <a:rPr lang="en-US" err="1">
                <a:ea typeface="Calibri"/>
                <a:cs typeface="Calibri"/>
              </a:rPr>
              <a:t>uit</a:t>
            </a:r>
            <a:r>
              <a:rPr lang="en-US">
                <a:ea typeface="Calibri"/>
                <a:cs typeface="Calibri"/>
              </a:rPr>
              <a:t> het </a:t>
            </a:r>
            <a:r>
              <a:rPr lang="en-US" err="1">
                <a:ea typeface="Calibri"/>
                <a:cs typeface="Calibri"/>
              </a:rPr>
              <a:t>kijkgedrag</a:t>
            </a:r>
            <a:r>
              <a:rPr lang="en-US">
                <a:ea typeface="Calibri"/>
                <a:cs typeface="Calibri"/>
              </a:rPr>
              <a:t> van de </a:t>
            </a:r>
            <a:r>
              <a:rPr lang="en-US" err="1">
                <a:ea typeface="Calibri"/>
                <a:cs typeface="Calibri"/>
              </a:rPr>
              <a:t>deelnemers</a:t>
            </a:r>
            <a:r>
              <a:rPr lang="en-US">
                <a:ea typeface="Calibri"/>
                <a:cs typeface="Calibri"/>
              </a:rPr>
              <a:t>. Wat </a:t>
            </a:r>
            <a:r>
              <a:rPr lang="en-US" err="1">
                <a:ea typeface="Calibri"/>
                <a:cs typeface="Calibri"/>
              </a:rPr>
              <a:t>opvalt</a:t>
            </a:r>
            <a:r>
              <a:rPr lang="en-US">
                <a:ea typeface="Calibri"/>
                <a:cs typeface="Calibri"/>
              </a:rPr>
              <a:t> is </a:t>
            </a:r>
            <a:r>
              <a:rPr lang="en-US" err="1">
                <a:ea typeface="Calibri"/>
                <a:cs typeface="Calibri"/>
              </a:rPr>
              <a:t>dat</a:t>
            </a:r>
            <a:r>
              <a:rPr lang="en-US">
                <a:ea typeface="Calibri"/>
                <a:cs typeface="Calibri"/>
              </a:rPr>
              <a:t> de </a:t>
            </a:r>
            <a:r>
              <a:rPr lang="en-US" err="1">
                <a:ea typeface="Calibri"/>
                <a:cs typeface="Calibri"/>
              </a:rPr>
              <a:t>aandacht</a:t>
            </a:r>
            <a:r>
              <a:rPr lang="en-US">
                <a:ea typeface="Calibri"/>
                <a:cs typeface="Calibri"/>
              </a:rPr>
              <a:t> van de </a:t>
            </a:r>
            <a:r>
              <a:rPr lang="en-US" err="1">
                <a:ea typeface="Calibri"/>
                <a:cs typeface="Calibri"/>
              </a:rPr>
              <a:t>deelnemer</a:t>
            </a:r>
            <a:r>
              <a:rPr lang="en-US">
                <a:ea typeface="Calibri"/>
                <a:cs typeface="Calibri"/>
              </a:rPr>
              <a:t> </a:t>
            </a:r>
            <a:r>
              <a:rPr lang="en-US" err="1">
                <a:ea typeface="Calibri"/>
                <a:cs typeface="Calibri"/>
              </a:rPr>
              <a:t>bij</a:t>
            </a:r>
            <a:r>
              <a:rPr lang="en-US">
                <a:ea typeface="Calibri"/>
                <a:cs typeface="Calibri"/>
              </a:rPr>
              <a:t> alle </a:t>
            </a:r>
            <a:r>
              <a:rPr lang="en-US" err="1">
                <a:ea typeface="Calibri"/>
                <a:cs typeface="Calibri"/>
              </a:rPr>
              <a:t>foto's</a:t>
            </a:r>
            <a:r>
              <a:rPr lang="en-US">
                <a:ea typeface="Calibri"/>
                <a:cs typeface="Calibri"/>
              </a:rPr>
              <a:t> in </a:t>
            </a:r>
            <a:r>
              <a:rPr lang="en-US" err="1">
                <a:ea typeface="Calibri"/>
                <a:cs typeface="Calibri"/>
              </a:rPr>
              <a:t>eerste</a:t>
            </a:r>
            <a:r>
              <a:rPr lang="en-US">
                <a:ea typeface="Calibri"/>
                <a:cs typeface="Calibri"/>
              </a:rPr>
              <a:t> </a:t>
            </a:r>
            <a:r>
              <a:rPr lang="en-US" err="1">
                <a:ea typeface="Calibri"/>
                <a:cs typeface="Calibri"/>
              </a:rPr>
              <a:t>instantie</a:t>
            </a:r>
            <a:r>
              <a:rPr lang="en-US">
                <a:ea typeface="Calibri"/>
                <a:cs typeface="Calibri"/>
              </a:rPr>
              <a:t> </a:t>
            </a:r>
            <a:r>
              <a:rPr lang="en-US" err="1">
                <a:ea typeface="Calibri"/>
                <a:cs typeface="Calibri"/>
              </a:rPr>
              <a:t>naar</a:t>
            </a:r>
            <a:r>
              <a:rPr lang="en-US">
                <a:ea typeface="Calibri"/>
                <a:cs typeface="Calibri"/>
              </a:rPr>
              <a:t> de </a:t>
            </a:r>
            <a:r>
              <a:rPr lang="en-US" err="1">
                <a:ea typeface="Calibri"/>
                <a:cs typeface="Calibri"/>
              </a:rPr>
              <a:t>gezichten</a:t>
            </a:r>
            <a:r>
              <a:rPr lang="en-US">
                <a:ea typeface="Calibri"/>
                <a:cs typeface="Calibri"/>
              </a:rPr>
              <a:t> </a:t>
            </a:r>
            <a:r>
              <a:rPr lang="en-US" err="1">
                <a:ea typeface="Calibri"/>
                <a:cs typeface="Calibri"/>
              </a:rPr>
              <a:t>gaat</a:t>
            </a:r>
            <a:r>
              <a:rPr lang="en-US">
                <a:ea typeface="Calibri"/>
                <a:cs typeface="Calibri"/>
              </a:rPr>
              <a:t>, pas later </a:t>
            </a:r>
            <a:r>
              <a:rPr lang="en-US" err="1">
                <a:ea typeface="Calibri"/>
                <a:cs typeface="Calibri"/>
              </a:rPr>
              <a:t>naar</a:t>
            </a:r>
            <a:r>
              <a:rPr lang="en-US">
                <a:ea typeface="Calibri"/>
                <a:cs typeface="Calibri"/>
              </a:rPr>
              <a:t> de rest van de </a:t>
            </a:r>
            <a:r>
              <a:rPr lang="en-US" err="1">
                <a:ea typeface="Calibri"/>
                <a:cs typeface="Calibri"/>
              </a:rPr>
              <a:t>scène</a:t>
            </a:r>
            <a:r>
              <a:rPr lang="en-US">
                <a:ea typeface="Calibri"/>
                <a:cs typeface="Calibri"/>
              </a:rPr>
              <a:t>, </a:t>
            </a:r>
            <a:r>
              <a:rPr lang="en-US" err="1">
                <a:ea typeface="Calibri"/>
                <a:cs typeface="Calibri"/>
              </a:rPr>
              <a:t>dus</a:t>
            </a:r>
            <a:r>
              <a:rPr lang="en-US">
                <a:ea typeface="Calibri"/>
                <a:cs typeface="Calibri"/>
              </a:rPr>
              <a:t> de </a:t>
            </a:r>
            <a:r>
              <a:rPr lang="en-US" err="1">
                <a:ea typeface="Calibri"/>
                <a:cs typeface="Calibri"/>
              </a:rPr>
              <a:t>producten</a:t>
            </a:r>
            <a:r>
              <a:rPr lang="en-US">
                <a:ea typeface="Calibri"/>
                <a:cs typeface="Calibri"/>
              </a:rPr>
              <a:t>. </a:t>
            </a:r>
            <a:r>
              <a:rPr lang="en-US" err="1">
                <a:ea typeface="Calibri"/>
                <a:cs typeface="Calibri"/>
              </a:rPr>
              <a:t>Hieruit</a:t>
            </a:r>
            <a:r>
              <a:rPr lang="en-US">
                <a:ea typeface="Calibri"/>
                <a:cs typeface="Calibri"/>
              </a:rPr>
              <a:t> </a:t>
            </a:r>
            <a:r>
              <a:rPr lang="en-US" err="1">
                <a:ea typeface="Calibri"/>
                <a:cs typeface="Calibri"/>
              </a:rPr>
              <a:t>blijkt</a:t>
            </a:r>
            <a:r>
              <a:rPr lang="en-US">
                <a:ea typeface="Calibri"/>
                <a:cs typeface="Calibri"/>
              </a:rPr>
              <a:t> </a:t>
            </a:r>
            <a:r>
              <a:rPr lang="en-US" err="1">
                <a:ea typeface="Calibri"/>
                <a:cs typeface="Calibri"/>
              </a:rPr>
              <a:t>dus</a:t>
            </a:r>
            <a:r>
              <a:rPr lang="en-US">
                <a:ea typeface="Calibri"/>
                <a:cs typeface="Calibri"/>
              </a:rPr>
              <a:t> </a:t>
            </a:r>
            <a:r>
              <a:rPr lang="en-US" err="1">
                <a:ea typeface="Calibri"/>
                <a:cs typeface="Calibri"/>
              </a:rPr>
              <a:t>dat</a:t>
            </a:r>
            <a:r>
              <a:rPr lang="en-US">
                <a:ea typeface="Calibri"/>
                <a:cs typeface="Calibri"/>
              </a:rPr>
              <a:t> </a:t>
            </a:r>
            <a:r>
              <a:rPr lang="en-US" err="1">
                <a:ea typeface="Calibri"/>
                <a:cs typeface="Calibri"/>
              </a:rPr>
              <a:t>gezichten</a:t>
            </a:r>
            <a:r>
              <a:rPr lang="en-US">
                <a:ea typeface="Calibri"/>
                <a:cs typeface="Calibri"/>
              </a:rPr>
              <a:t> </a:t>
            </a:r>
            <a:r>
              <a:rPr lang="en-US" err="1">
                <a:ea typeface="Calibri"/>
                <a:cs typeface="Calibri"/>
              </a:rPr>
              <a:t>een</a:t>
            </a:r>
            <a:r>
              <a:rPr lang="en-US">
                <a:ea typeface="Calibri"/>
                <a:cs typeface="Calibri"/>
              </a:rPr>
              <a:t> </a:t>
            </a:r>
            <a:r>
              <a:rPr lang="en-US" err="1">
                <a:ea typeface="Calibri"/>
                <a:cs typeface="Calibri"/>
              </a:rPr>
              <a:t>sterkere</a:t>
            </a:r>
            <a:r>
              <a:rPr lang="en-US">
                <a:ea typeface="Calibri"/>
                <a:cs typeface="Calibri"/>
              </a:rPr>
              <a:t> </a:t>
            </a:r>
            <a:r>
              <a:rPr lang="en-US" err="1">
                <a:ea typeface="Calibri"/>
                <a:cs typeface="Calibri"/>
              </a:rPr>
              <a:t>visuele</a:t>
            </a:r>
            <a:r>
              <a:rPr lang="en-US">
                <a:ea typeface="Calibri"/>
                <a:cs typeface="Calibri"/>
              </a:rPr>
              <a:t> </a:t>
            </a:r>
            <a:r>
              <a:rPr lang="en-US" err="1">
                <a:ea typeface="Calibri"/>
                <a:cs typeface="Calibri"/>
              </a:rPr>
              <a:t>aantrekking</a:t>
            </a:r>
            <a:r>
              <a:rPr lang="en-US">
                <a:ea typeface="Calibri"/>
                <a:cs typeface="Calibri"/>
              </a:rPr>
              <a:t> </a:t>
            </a:r>
            <a:r>
              <a:rPr lang="en-US" err="1">
                <a:ea typeface="Calibri"/>
                <a:cs typeface="Calibri"/>
              </a:rPr>
              <a:t>hebben</a:t>
            </a:r>
            <a:r>
              <a:rPr lang="en-US">
                <a:ea typeface="Calibri"/>
                <a:cs typeface="Calibri"/>
              </a:rPr>
              <a:t>, dan </a:t>
            </a:r>
            <a:r>
              <a:rPr lang="en-US" err="1">
                <a:ea typeface="Calibri"/>
                <a:cs typeface="Calibri"/>
              </a:rPr>
              <a:t>andere</a:t>
            </a:r>
            <a:r>
              <a:rPr lang="en-US">
                <a:ea typeface="Calibri"/>
                <a:cs typeface="Calibri"/>
              </a:rPr>
              <a:t> </a:t>
            </a:r>
            <a:r>
              <a:rPr lang="en-US" err="1">
                <a:ea typeface="Calibri"/>
                <a:cs typeface="Calibri"/>
              </a:rPr>
              <a:t>onderdelen</a:t>
            </a:r>
            <a:r>
              <a:rPr lang="en-US">
                <a:ea typeface="Calibri"/>
                <a:cs typeface="Calibri"/>
              </a:rPr>
              <a:t> </a:t>
            </a:r>
            <a:r>
              <a:rPr lang="en-US" err="1">
                <a:ea typeface="Calibri"/>
                <a:cs typeface="Calibri"/>
              </a:rPr>
              <a:t>uit</a:t>
            </a:r>
            <a:r>
              <a:rPr lang="en-US">
                <a:ea typeface="Calibri"/>
                <a:cs typeface="Calibri"/>
              </a:rPr>
              <a:t> de </a:t>
            </a:r>
            <a:r>
              <a:rPr lang="en-US" err="1">
                <a:ea typeface="Calibri"/>
                <a:cs typeface="Calibri"/>
              </a:rPr>
              <a:t>foto's</a:t>
            </a:r>
            <a:r>
              <a:rPr lang="en-US">
                <a:ea typeface="Calibri"/>
                <a:cs typeface="Calibri"/>
              </a:rPr>
              <a:t>. Ook is </a:t>
            </a:r>
            <a:r>
              <a:rPr lang="en-US" err="1">
                <a:ea typeface="Calibri"/>
                <a:cs typeface="Calibri"/>
              </a:rPr>
              <a:t>gebleken</a:t>
            </a:r>
            <a:r>
              <a:rPr lang="en-US">
                <a:ea typeface="Calibri"/>
                <a:cs typeface="Calibri"/>
              </a:rPr>
              <a:t> </a:t>
            </a:r>
            <a:r>
              <a:rPr lang="en-US" err="1">
                <a:ea typeface="Calibri"/>
                <a:cs typeface="Calibri"/>
              </a:rPr>
              <a:t>dat</a:t>
            </a:r>
            <a:r>
              <a:rPr lang="en-US">
                <a:ea typeface="Calibri"/>
                <a:cs typeface="Calibri"/>
              </a:rPr>
              <a:t> er </a:t>
            </a:r>
            <a:r>
              <a:rPr lang="en-US" err="1">
                <a:ea typeface="Calibri"/>
                <a:cs typeface="Calibri"/>
              </a:rPr>
              <a:t>bij</a:t>
            </a:r>
            <a:r>
              <a:rPr lang="en-US">
                <a:ea typeface="Calibri"/>
                <a:cs typeface="Calibri"/>
              </a:rPr>
              <a:t> </a:t>
            </a:r>
            <a:r>
              <a:rPr lang="en-US" err="1">
                <a:ea typeface="Calibri"/>
                <a:cs typeface="Calibri"/>
              </a:rPr>
              <a:t>een</a:t>
            </a:r>
            <a:r>
              <a:rPr lang="en-US">
                <a:ea typeface="Calibri"/>
                <a:cs typeface="Calibri"/>
              </a:rPr>
              <a:t> van de </a:t>
            </a:r>
            <a:r>
              <a:rPr lang="en-US" err="1">
                <a:ea typeface="Calibri"/>
                <a:cs typeface="Calibri"/>
              </a:rPr>
              <a:t>foto's</a:t>
            </a:r>
            <a:r>
              <a:rPr lang="en-US">
                <a:ea typeface="Calibri"/>
                <a:cs typeface="Calibri"/>
              </a:rPr>
              <a:t> </a:t>
            </a:r>
            <a:r>
              <a:rPr lang="en-US" err="1">
                <a:ea typeface="Calibri"/>
                <a:cs typeface="Calibri"/>
              </a:rPr>
              <a:t>wel</a:t>
            </a:r>
            <a:r>
              <a:rPr lang="en-US">
                <a:ea typeface="Calibri"/>
                <a:cs typeface="Calibri"/>
              </a:rPr>
              <a:t> </a:t>
            </a:r>
            <a:r>
              <a:rPr lang="en-US" err="1">
                <a:ea typeface="Calibri"/>
                <a:cs typeface="Calibri"/>
              </a:rPr>
              <a:t>werd</a:t>
            </a:r>
            <a:r>
              <a:rPr lang="en-US">
                <a:ea typeface="Calibri"/>
                <a:cs typeface="Calibri"/>
              </a:rPr>
              <a:t> </a:t>
            </a:r>
            <a:r>
              <a:rPr lang="en-US" err="1">
                <a:ea typeface="Calibri"/>
                <a:cs typeface="Calibri"/>
              </a:rPr>
              <a:t>gezegd</a:t>
            </a:r>
            <a:r>
              <a:rPr lang="en-US">
                <a:ea typeface="Calibri"/>
                <a:cs typeface="Calibri"/>
              </a:rPr>
              <a:t> </a:t>
            </a:r>
            <a:r>
              <a:rPr lang="en-US" err="1">
                <a:ea typeface="Calibri"/>
                <a:cs typeface="Calibri"/>
              </a:rPr>
              <a:t>dat</a:t>
            </a:r>
            <a:r>
              <a:rPr lang="en-US">
                <a:ea typeface="Calibri"/>
                <a:cs typeface="Calibri"/>
              </a:rPr>
              <a:t> er product placement </a:t>
            </a:r>
            <a:r>
              <a:rPr lang="en-US" err="1">
                <a:ea typeface="Calibri"/>
                <a:cs typeface="Calibri"/>
              </a:rPr>
              <a:t>plaatsvond</a:t>
            </a:r>
            <a:r>
              <a:rPr lang="en-US">
                <a:ea typeface="Calibri"/>
                <a:cs typeface="Calibri"/>
              </a:rPr>
              <a:t>, maar </a:t>
            </a:r>
            <a:r>
              <a:rPr lang="en-US" err="1">
                <a:ea typeface="Calibri"/>
                <a:cs typeface="Calibri"/>
              </a:rPr>
              <a:t>dat</a:t>
            </a:r>
            <a:r>
              <a:rPr lang="en-US">
                <a:ea typeface="Calibri"/>
                <a:cs typeface="Calibri"/>
              </a:rPr>
              <a:t> er </a:t>
            </a:r>
            <a:r>
              <a:rPr lang="en-US" err="1">
                <a:ea typeface="Calibri"/>
                <a:cs typeface="Calibri"/>
              </a:rPr>
              <a:t>niet</a:t>
            </a:r>
            <a:r>
              <a:rPr lang="en-US">
                <a:ea typeface="Calibri"/>
                <a:cs typeface="Calibri"/>
              </a:rPr>
              <a:t> </a:t>
            </a:r>
            <a:r>
              <a:rPr lang="en-US" err="1">
                <a:ea typeface="Calibri"/>
                <a:cs typeface="Calibri"/>
              </a:rPr>
              <a:t>precies</a:t>
            </a:r>
            <a:r>
              <a:rPr lang="en-US">
                <a:ea typeface="Calibri"/>
                <a:cs typeface="Calibri"/>
              </a:rPr>
              <a:t> </a:t>
            </a:r>
            <a:r>
              <a:rPr lang="en-US" err="1">
                <a:ea typeface="Calibri"/>
                <a:cs typeface="Calibri"/>
              </a:rPr>
              <a:t>gezegd</a:t>
            </a:r>
            <a:r>
              <a:rPr lang="en-US">
                <a:ea typeface="Calibri"/>
                <a:cs typeface="Calibri"/>
              </a:rPr>
              <a:t> </a:t>
            </a:r>
            <a:r>
              <a:rPr lang="en-US" err="1">
                <a:ea typeface="Calibri"/>
                <a:cs typeface="Calibri"/>
              </a:rPr>
              <a:t>kon</a:t>
            </a:r>
            <a:r>
              <a:rPr lang="en-US">
                <a:ea typeface="Calibri"/>
                <a:cs typeface="Calibri"/>
              </a:rPr>
              <a:t> </a:t>
            </a:r>
            <a:r>
              <a:rPr lang="en-US" err="1">
                <a:ea typeface="Calibri"/>
                <a:cs typeface="Calibri"/>
              </a:rPr>
              <a:t>worden</a:t>
            </a:r>
            <a:r>
              <a:rPr lang="en-US">
                <a:ea typeface="Calibri"/>
                <a:cs typeface="Calibri"/>
              </a:rPr>
              <a:t> om welk merk het </a:t>
            </a:r>
            <a:r>
              <a:rPr lang="en-US" err="1">
                <a:ea typeface="Calibri"/>
                <a:cs typeface="Calibri"/>
              </a:rPr>
              <a:t>ging</a:t>
            </a:r>
            <a:r>
              <a:rPr lang="en-US">
                <a:ea typeface="Calibri"/>
                <a:cs typeface="Calibri"/>
              </a:rPr>
              <a:t>. De </a:t>
            </a:r>
            <a:r>
              <a:rPr lang="en-US" err="1">
                <a:ea typeface="Calibri"/>
                <a:cs typeface="Calibri"/>
              </a:rPr>
              <a:t>deelnemers</a:t>
            </a:r>
            <a:r>
              <a:rPr lang="en-US">
                <a:ea typeface="Calibri"/>
                <a:cs typeface="Calibri"/>
              </a:rPr>
              <a:t> die </a:t>
            </a:r>
            <a:r>
              <a:rPr lang="en-US" err="1">
                <a:ea typeface="Calibri"/>
                <a:cs typeface="Calibri"/>
              </a:rPr>
              <a:t>voor</a:t>
            </a:r>
            <a:r>
              <a:rPr lang="en-US">
                <a:ea typeface="Calibri"/>
                <a:cs typeface="Calibri"/>
              </a:rPr>
              <a:t> het experiment mee </a:t>
            </a:r>
            <a:r>
              <a:rPr lang="en-US" err="1">
                <a:ea typeface="Calibri"/>
                <a:cs typeface="Calibri"/>
              </a:rPr>
              <a:t>deden</a:t>
            </a:r>
            <a:r>
              <a:rPr lang="en-US">
                <a:ea typeface="Calibri"/>
                <a:cs typeface="Calibri"/>
              </a:rPr>
              <a:t> </a:t>
            </a:r>
            <a:r>
              <a:rPr lang="en-US" err="1">
                <a:ea typeface="Calibri"/>
                <a:cs typeface="Calibri"/>
              </a:rPr>
              <a:t>waren</a:t>
            </a:r>
            <a:r>
              <a:rPr lang="en-US">
                <a:ea typeface="Calibri"/>
                <a:cs typeface="Calibri"/>
              </a:rPr>
              <a:t> </a:t>
            </a:r>
            <a:r>
              <a:rPr lang="en-US" err="1">
                <a:ea typeface="Calibri"/>
                <a:cs typeface="Calibri"/>
              </a:rPr>
              <a:t>mannen</a:t>
            </a:r>
            <a:r>
              <a:rPr lang="en-US">
                <a:ea typeface="Calibri"/>
                <a:cs typeface="Calibri"/>
              </a:rPr>
              <a:t>, </a:t>
            </a:r>
            <a:r>
              <a:rPr lang="en-US" err="1">
                <a:ea typeface="Calibri"/>
                <a:cs typeface="Calibri"/>
              </a:rPr>
              <a:t>bij</a:t>
            </a:r>
            <a:r>
              <a:rPr lang="en-US">
                <a:ea typeface="Calibri"/>
                <a:cs typeface="Calibri"/>
              </a:rPr>
              <a:t> </a:t>
            </a:r>
            <a:r>
              <a:rPr lang="en-US" err="1">
                <a:ea typeface="Calibri"/>
                <a:cs typeface="Calibri"/>
              </a:rPr>
              <a:t>deze</a:t>
            </a:r>
            <a:r>
              <a:rPr lang="en-US">
                <a:ea typeface="Calibri"/>
                <a:cs typeface="Calibri"/>
              </a:rPr>
              <a:t> </a:t>
            </a:r>
            <a:r>
              <a:rPr lang="en-US" err="1">
                <a:ea typeface="Calibri"/>
                <a:cs typeface="Calibri"/>
              </a:rPr>
              <a:t>foto</a:t>
            </a:r>
            <a:r>
              <a:rPr lang="en-US">
                <a:ea typeface="Calibri"/>
                <a:cs typeface="Calibri"/>
              </a:rPr>
              <a:t> </a:t>
            </a:r>
            <a:r>
              <a:rPr lang="en-US" err="1">
                <a:ea typeface="Calibri"/>
                <a:cs typeface="Calibri"/>
              </a:rPr>
              <a:t>richt</a:t>
            </a:r>
            <a:r>
              <a:rPr lang="en-US">
                <a:ea typeface="Calibri"/>
                <a:cs typeface="Calibri"/>
              </a:rPr>
              <a:t> het merk </a:t>
            </a:r>
            <a:r>
              <a:rPr lang="en-US" err="1">
                <a:ea typeface="Calibri"/>
                <a:cs typeface="Calibri"/>
              </a:rPr>
              <a:t>zich</a:t>
            </a:r>
            <a:r>
              <a:rPr lang="en-US">
                <a:ea typeface="Calibri"/>
                <a:cs typeface="Calibri"/>
              </a:rPr>
              <a:t> </a:t>
            </a:r>
            <a:r>
              <a:rPr lang="en-US" err="1">
                <a:ea typeface="Calibri"/>
                <a:cs typeface="Calibri"/>
              </a:rPr>
              <a:t>voornamelijk</a:t>
            </a:r>
            <a:r>
              <a:rPr lang="en-US">
                <a:ea typeface="Calibri"/>
                <a:cs typeface="Calibri"/>
              </a:rPr>
              <a:t> op </a:t>
            </a:r>
            <a:r>
              <a:rPr lang="en-US" err="1">
                <a:ea typeface="Calibri"/>
                <a:cs typeface="Calibri"/>
              </a:rPr>
              <a:t>vrouwen</a:t>
            </a:r>
            <a:r>
              <a:rPr lang="en-US">
                <a:ea typeface="Calibri"/>
                <a:cs typeface="Calibri"/>
              </a:rPr>
              <a:t>. De </a:t>
            </a:r>
            <a:r>
              <a:rPr lang="en-US" err="1">
                <a:ea typeface="Calibri"/>
                <a:cs typeface="Calibri"/>
              </a:rPr>
              <a:t>doelgroep</a:t>
            </a:r>
            <a:r>
              <a:rPr lang="en-US">
                <a:ea typeface="Calibri"/>
                <a:cs typeface="Calibri"/>
              </a:rPr>
              <a:t> zou dus hoogstwaarschijnlijk </a:t>
            </a:r>
            <a:r>
              <a:rPr lang="en-US" err="1">
                <a:ea typeface="Calibri"/>
                <a:cs typeface="Calibri"/>
              </a:rPr>
              <a:t>wel</a:t>
            </a:r>
            <a:r>
              <a:rPr lang="en-US">
                <a:ea typeface="Calibri"/>
                <a:cs typeface="Calibri"/>
              </a:rPr>
              <a:t> de </a:t>
            </a:r>
            <a:r>
              <a:rPr lang="en-US" err="1">
                <a:ea typeface="Calibri"/>
                <a:cs typeface="Calibri"/>
              </a:rPr>
              <a:t>merken</a:t>
            </a:r>
            <a:r>
              <a:rPr lang="en-US">
                <a:ea typeface="Calibri"/>
                <a:cs typeface="Calibri"/>
              </a:rPr>
              <a:t> </a:t>
            </a:r>
            <a:r>
              <a:rPr lang="en-US" err="1">
                <a:ea typeface="Calibri"/>
                <a:cs typeface="Calibri"/>
              </a:rPr>
              <a:t>herkennen</a:t>
            </a:r>
            <a:r>
              <a:rPr lang="en-US">
                <a:ea typeface="Calibri"/>
                <a:cs typeface="Calibri"/>
              </a:rPr>
              <a:t>. De </a:t>
            </a:r>
            <a:r>
              <a:rPr lang="en-US" err="1">
                <a:ea typeface="Calibri"/>
                <a:cs typeface="Calibri"/>
              </a:rPr>
              <a:t>andere</a:t>
            </a:r>
            <a:r>
              <a:rPr lang="en-US">
                <a:ea typeface="Calibri"/>
                <a:cs typeface="Calibri"/>
              </a:rPr>
              <a:t> twee </a:t>
            </a:r>
            <a:r>
              <a:rPr lang="en-US" err="1">
                <a:ea typeface="Calibri"/>
                <a:cs typeface="Calibri"/>
              </a:rPr>
              <a:t>foto's</a:t>
            </a:r>
            <a:r>
              <a:rPr lang="en-US">
                <a:ea typeface="Calibri"/>
                <a:cs typeface="Calibri"/>
              </a:rPr>
              <a:t> </a:t>
            </a:r>
            <a:r>
              <a:rPr lang="en-US" err="1">
                <a:ea typeface="Calibri"/>
                <a:cs typeface="Calibri"/>
              </a:rPr>
              <a:t>waren</a:t>
            </a:r>
            <a:r>
              <a:rPr lang="en-US">
                <a:ea typeface="Calibri"/>
                <a:cs typeface="Calibri"/>
              </a:rPr>
              <a:t> </a:t>
            </a:r>
            <a:r>
              <a:rPr lang="en-US" err="1">
                <a:ea typeface="Calibri"/>
                <a:cs typeface="Calibri"/>
              </a:rPr>
              <a:t>vrijwel</a:t>
            </a:r>
            <a:r>
              <a:rPr lang="en-US">
                <a:ea typeface="Calibri"/>
                <a:cs typeface="Calibri"/>
              </a:rPr>
              <a:t> </a:t>
            </a:r>
            <a:r>
              <a:rPr lang="en-US" err="1">
                <a:ea typeface="Calibri"/>
                <a:cs typeface="Calibri"/>
              </a:rPr>
              <a:t>duidelijk</a:t>
            </a:r>
            <a:r>
              <a:rPr lang="en-US">
                <a:ea typeface="Calibri"/>
                <a:cs typeface="Calibri"/>
              </a:rPr>
              <a:t> </a:t>
            </a:r>
            <a:r>
              <a:rPr lang="en-US" err="1">
                <a:ea typeface="Calibri"/>
                <a:cs typeface="Calibri"/>
              </a:rPr>
              <a:t>welke</a:t>
            </a:r>
            <a:r>
              <a:rPr lang="en-US">
                <a:ea typeface="Calibri"/>
                <a:cs typeface="Calibri"/>
              </a:rPr>
              <a:t> </a:t>
            </a:r>
            <a:r>
              <a:rPr lang="en-US" err="1">
                <a:ea typeface="Calibri"/>
                <a:cs typeface="Calibri"/>
              </a:rPr>
              <a:t>merken</a:t>
            </a:r>
            <a:r>
              <a:rPr lang="en-US">
                <a:ea typeface="Calibri"/>
                <a:cs typeface="Calibri"/>
              </a:rPr>
              <a:t> </a:t>
            </a:r>
            <a:r>
              <a:rPr lang="en-US" err="1">
                <a:ea typeface="Calibri"/>
                <a:cs typeface="Calibri"/>
              </a:rPr>
              <a:t>getoond</a:t>
            </a:r>
            <a:r>
              <a:rPr lang="en-US">
                <a:ea typeface="Calibri"/>
                <a:cs typeface="Calibri"/>
              </a:rPr>
              <a:t> </a:t>
            </a:r>
            <a:r>
              <a:rPr lang="en-US" err="1">
                <a:ea typeface="Calibri"/>
                <a:cs typeface="Calibri"/>
              </a:rPr>
              <a:t>waren</a:t>
            </a:r>
            <a:r>
              <a:rPr lang="en-US">
                <a:ea typeface="Calibri"/>
                <a:cs typeface="Calibri"/>
              </a:rPr>
              <a:t>. Bij </a:t>
            </a:r>
            <a:r>
              <a:rPr lang="en-US" err="1">
                <a:ea typeface="Calibri"/>
                <a:cs typeface="Calibri"/>
              </a:rPr>
              <a:t>foto</a:t>
            </a:r>
            <a:r>
              <a:rPr lang="en-US">
                <a:ea typeface="Calibri"/>
                <a:cs typeface="Calibri"/>
              </a:rPr>
              <a:t> 3 hadden </a:t>
            </a:r>
            <a:r>
              <a:rPr lang="en-US" err="1">
                <a:ea typeface="Calibri"/>
                <a:cs typeface="Calibri"/>
              </a:rPr>
              <a:t>een</a:t>
            </a:r>
            <a:r>
              <a:rPr lang="en-US">
                <a:ea typeface="Calibri"/>
                <a:cs typeface="Calibri"/>
              </a:rPr>
              <a:t> </a:t>
            </a:r>
            <a:r>
              <a:rPr lang="en-US" err="1">
                <a:ea typeface="Calibri"/>
                <a:cs typeface="Calibri"/>
              </a:rPr>
              <a:t>aantal</a:t>
            </a:r>
            <a:r>
              <a:rPr lang="en-US">
                <a:ea typeface="Calibri"/>
                <a:cs typeface="Calibri"/>
              </a:rPr>
              <a:t> </a:t>
            </a:r>
            <a:r>
              <a:rPr lang="en-US" err="1">
                <a:ea typeface="Calibri"/>
                <a:cs typeface="Calibri"/>
              </a:rPr>
              <a:t>deelnemers</a:t>
            </a:r>
            <a:r>
              <a:rPr lang="en-US">
                <a:ea typeface="Calibri"/>
                <a:cs typeface="Calibri"/>
              </a:rPr>
              <a:t> </a:t>
            </a:r>
            <a:r>
              <a:rPr lang="en-US" err="1">
                <a:ea typeface="Calibri"/>
                <a:cs typeface="Calibri"/>
              </a:rPr>
              <a:t>niet</a:t>
            </a:r>
            <a:r>
              <a:rPr lang="en-US">
                <a:ea typeface="Calibri"/>
                <a:cs typeface="Calibri"/>
              </a:rPr>
              <a:t> door </a:t>
            </a:r>
            <a:r>
              <a:rPr lang="en-US" err="1">
                <a:ea typeface="Calibri"/>
                <a:cs typeface="Calibri"/>
              </a:rPr>
              <a:t>dat</a:t>
            </a:r>
            <a:r>
              <a:rPr lang="en-US">
                <a:ea typeface="Calibri"/>
                <a:cs typeface="Calibri"/>
              </a:rPr>
              <a:t> er product placement </a:t>
            </a:r>
            <a:r>
              <a:rPr lang="en-US" err="1">
                <a:ea typeface="Calibri"/>
                <a:cs typeface="Calibri"/>
              </a:rPr>
              <a:t>plaatsvond</a:t>
            </a:r>
            <a:r>
              <a:rPr lang="en-US">
                <a:ea typeface="Calibri"/>
                <a:cs typeface="Calibri"/>
              </a:rPr>
              <a:t>. </a:t>
            </a:r>
            <a:r>
              <a:rPr lang="en-US" err="1">
                <a:ea typeface="Calibri"/>
                <a:cs typeface="Calibri"/>
              </a:rPr>
              <a:t>Terwijl</a:t>
            </a:r>
            <a:r>
              <a:rPr lang="en-US">
                <a:ea typeface="Calibri"/>
                <a:cs typeface="Calibri"/>
              </a:rPr>
              <a:t> er </a:t>
            </a:r>
            <a:r>
              <a:rPr lang="en-US" err="1">
                <a:ea typeface="Calibri"/>
                <a:cs typeface="Calibri"/>
              </a:rPr>
              <a:t>juist</a:t>
            </a:r>
            <a:r>
              <a:rPr lang="en-US">
                <a:ea typeface="Calibri"/>
                <a:cs typeface="Calibri"/>
              </a:rPr>
              <a:t> </a:t>
            </a:r>
            <a:r>
              <a:rPr lang="en-US" err="1">
                <a:ea typeface="Calibri"/>
                <a:cs typeface="Calibri"/>
              </a:rPr>
              <a:t>gedacht</a:t>
            </a:r>
            <a:r>
              <a:rPr lang="en-US">
                <a:ea typeface="Calibri"/>
                <a:cs typeface="Calibri"/>
              </a:rPr>
              <a:t> werd dat </a:t>
            </a:r>
            <a:r>
              <a:rPr lang="en-US" err="1">
                <a:ea typeface="Calibri"/>
                <a:cs typeface="Calibri"/>
              </a:rPr>
              <a:t>dit</a:t>
            </a:r>
            <a:r>
              <a:rPr lang="en-US">
                <a:ea typeface="Calibri"/>
                <a:cs typeface="Calibri"/>
              </a:rPr>
              <a:t> het </a:t>
            </a:r>
            <a:r>
              <a:rPr lang="en-US" err="1">
                <a:ea typeface="Calibri"/>
                <a:cs typeface="Calibri"/>
              </a:rPr>
              <a:t>bekendste</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dus</a:t>
            </a:r>
            <a:r>
              <a:rPr lang="en-US">
                <a:ea typeface="Calibri"/>
                <a:cs typeface="Calibri"/>
              </a:rPr>
              <a:t> </a:t>
            </a:r>
            <a:r>
              <a:rPr lang="en-US" err="1">
                <a:ea typeface="Calibri"/>
                <a:cs typeface="Calibri"/>
              </a:rPr>
              <a:t>gemakkelijkste</a:t>
            </a:r>
            <a:r>
              <a:rPr lang="en-US">
                <a:ea typeface="Calibri"/>
                <a:cs typeface="Calibri"/>
              </a:rPr>
              <a:t> </a:t>
            </a:r>
            <a:r>
              <a:rPr lang="en-US" err="1">
                <a:ea typeface="Calibri"/>
                <a:cs typeface="Calibri"/>
              </a:rPr>
              <a:t>herkenbare</a:t>
            </a:r>
            <a:r>
              <a:rPr lang="en-US">
                <a:ea typeface="Calibri"/>
                <a:cs typeface="Calibri"/>
              </a:rPr>
              <a:t> merk was. </a:t>
            </a:r>
          </a:p>
        </p:txBody>
      </p:sp>
      <p:sp>
        <p:nvSpPr>
          <p:cNvPr id="4" name="Tijdelijke aanduiding voor dianummer 3"/>
          <p:cNvSpPr>
            <a:spLocks noGrp="1"/>
          </p:cNvSpPr>
          <p:nvPr>
            <p:ph type="sldNum" sz="quarter" idx="5"/>
          </p:nvPr>
        </p:nvSpPr>
        <p:spPr/>
        <p:txBody>
          <a:bodyPr/>
          <a:lstStyle/>
          <a:p>
            <a:fld id="{5B7F1A74-EAE4-4D9B-98AE-28ACD7CDFEAA}" type="slidenum">
              <a:rPr lang="nl-NL"/>
              <a:t>13</a:t>
            </a:fld>
            <a:endParaRPr lang="nl-NL"/>
          </a:p>
        </p:txBody>
      </p:sp>
    </p:spTree>
    <p:extLst>
      <p:ext uri="{BB962C8B-B14F-4D97-AF65-F5344CB8AC3E}">
        <p14:creationId xmlns:p14="http://schemas.microsoft.com/office/powerpoint/2010/main" val="2673957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AD433E-5FDF-46AA-CF7F-FAA738D6E41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71F524D-4EF7-8B78-F2B1-7032F5AFF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253EDCA-FC54-B143-15ED-ED5A87467177}"/>
              </a:ext>
            </a:extLst>
          </p:cNvPr>
          <p:cNvSpPr>
            <a:spLocks noGrp="1"/>
          </p:cNvSpPr>
          <p:nvPr>
            <p:ph type="dt" sz="half" idx="10"/>
          </p:nvPr>
        </p:nvSpPr>
        <p:spPr/>
        <p:txBody>
          <a:bodyPr/>
          <a:lstStyle/>
          <a:p>
            <a:fld id="{55073420-0B70-4AB7-B920-7A3668AAD7C4}" type="datetimeFigureOut">
              <a:rPr lang="nl-NL" smtClean="0"/>
              <a:t>19-1-2025</a:t>
            </a:fld>
            <a:endParaRPr lang="nl-NL"/>
          </a:p>
        </p:txBody>
      </p:sp>
      <p:sp>
        <p:nvSpPr>
          <p:cNvPr id="5" name="Tijdelijke aanduiding voor voettekst 4">
            <a:extLst>
              <a:ext uri="{FF2B5EF4-FFF2-40B4-BE49-F238E27FC236}">
                <a16:creationId xmlns:a16="http://schemas.microsoft.com/office/drawing/2014/main" id="{544C5B7D-52E0-AB34-17E3-AC3F699BE4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AB98750-BE05-4EDB-DE77-FE4BA210D8B4}"/>
              </a:ext>
            </a:extLst>
          </p:cNvPr>
          <p:cNvSpPr>
            <a:spLocks noGrp="1"/>
          </p:cNvSpPr>
          <p:nvPr>
            <p:ph type="sldNum" sz="quarter" idx="12"/>
          </p:nvPr>
        </p:nvSpPr>
        <p:spPr/>
        <p:txBody>
          <a:bodyPr/>
          <a:lstStyle/>
          <a:p>
            <a:fld id="{C92A8AC3-846C-4F98-9A48-A64235D4359B}" type="slidenum">
              <a:rPr lang="nl-NL" smtClean="0"/>
              <a:t>‹nr.›</a:t>
            </a:fld>
            <a:endParaRPr lang="nl-NL"/>
          </a:p>
        </p:txBody>
      </p:sp>
    </p:spTree>
    <p:extLst>
      <p:ext uri="{BB962C8B-B14F-4D97-AF65-F5344CB8AC3E}">
        <p14:creationId xmlns:p14="http://schemas.microsoft.com/office/powerpoint/2010/main" val="3076037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179D6A-CE66-73D0-542F-7397703C419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B5CC5361-CB87-1F5F-FE89-84B81D5A571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82890B4-34B7-3C31-57C7-B8120392BF38}"/>
              </a:ext>
            </a:extLst>
          </p:cNvPr>
          <p:cNvSpPr>
            <a:spLocks noGrp="1"/>
          </p:cNvSpPr>
          <p:nvPr>
            <p:ph type="dt" sz="half" idx="10"/>
          </p:nvPr>
        </p:nvSpPr>
        <p:spPr/>
        <p:txBody>
          <a:bodyPr/>
          <a:lstStyle/>
          <a:p>
            <a:fld id="{55073420-0B70-4AB7-B920-7A3668AAD7C4}" type="datetimeFigureOut">
              <a:rPr lang="nl-NL" smtClean="0"/>
              <a:t>19-1-2025</a:t>
            </a:fld>
            <a:endParaRPr lang="nl-NL"/>
          </a:p>
        </p:txBody>
      </p:sp>
      <p:sp>
        <p:nvSpPr>
          <p:cNvPr id="5" name="Tijdelijke aanduiding voor voettekst 4">
            <a:extLst>
              <a:ext uri="{FF2B5EF4-FFF2-40B4-BE49-F238E27FC236}">
                <a16:creationId xmlns:a16="http://schemas.microsoft.com/office/drawing/2014/main" id="{F02D528E-17C8-54EA-8C86-3F842869618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3954C54-545F-239D-AEA6-2C458C0EC158}"/>
              </a:ext>
            </a:extLst>
          </p:cNvPr>
          <p:cNvSpPr>
            <a:spLocks noGrp="1"/>
          </p:cNvSpPr>
          <p:nvPr>
            <p:ph type="sldNum" sz="quarter" idx="12"/>
          </p:nvPr>
        </p:nvSpPr>
        <p:spPr/>
        <p:txBody>
          <a:bodyPr/>
          <a:lstStyle/>
          <a:p>
            <a:fld id="{C92A8AC3-846C-4F98-9A48-A64235D4359B}" type="slidenum">
              <a:rPr lang="nl-NL" smtClean="0"/>
              <a:t>‹nr.›</a:t>
            </a:fld>
            <a:endParaRPr lang="nl-NL"/>
          </a:p>
        </p:txBody>
      </p:sp>
    </p:spTree>
    <p:extLst>
      <p:ext uri="{BB962C8B-B14F-4D97-AF65-F5344CB8AC3E}">
        <p14:creationId xmlns:p14="http://schemas.microsoft.com/office/powerpoint/2010/main" val="1409986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4E3D318-21A3-4AD5-45C2-09BBDF1A7AF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B7DB157-CB61-0D46-269A-AE289BF9C73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F6BB520-F59D-31DB-2255-1937E1E87664}"/>
              </a:ext>
            </a:extLst>
          </p:cNvPr>
          <p:cNvSpPr>
            <a:spLocks noGrp="1"/>
          </p:cNvSpPr>
          <p:nvPr>
            <p:ph type="dt" sz="half" idx="10"/>
          </p:nvPr>
        </p:nvSpPr>
        <p:spPr/>
        <p:txBody>
          <a:bodyPr/>
          <a:lstStyle/>
          <a:p>
            <a:fld id="{55073420-0B70-4AB7-B920-7A3668AAD7C4}" type="datetimeFigureOut">
              <a:rPr lang="nl-NL" smtClean="0"/>
              <a:t>19-1-2025</a:t>
            </a:fld>
            <a:endParaRPr lang="nl-NL"/>
          </a:p>
        </p:txBody>
      </p:sp>
      <p:sp>
        <p:nvSpPr>
          <p:cNvPr id="5" name="Tijdelijke aanduiding voor voettekst 4">
            <a:extLst>
              <a:ext uri="{FF2B5EF4-FFF2-40B4-BE49-F238E27FC236}">
                <a16:creationId xmlns:a16="http://schemas.microsoft.com/office/drawing/2014/main" id="{00B0931E-EB34-BD2B-5A0B-3CB26416C18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0442AAA-236B-E96A-981F-86CB1AE92F97}"/>
              </a:ext>
            </a:extLst>
          </p:cNvPr>
          <p:cNvSpPr>
            <a:spLocks noGrp="1"/>
          </p:cNvSpPr>
          <p:nvPr>
            <p:ph type="sldNum" sz="quarter" idx="12"/>
          </p:nvPr>
        </p:nvSpPr>
        <p:spPr/>
        <p:txBody>
          <a:bodyPr/>
          <a:lstStyle/>
          <a:p>
            <a:fld id="{C92A8AC3-846C-4F98-9A48-A64235D4359B}" type="slidenum">
              <a:rPr lang="nl-NL" smtClean="0"/>
              <a:t>‹nr.›</a:t>
            </a:fld>
            <a:endParaRPr lang="nl-NL"/>
          </a:p>
        </p:txBody>
      </p:sp>
    </p:spTree>
    <p:extLst>
      <p:ext uri="{BB962C8B-B14F-4D97-AF65-F5344CB8AC3E}">
        <p14:creationId xmlns:p14="http://schemas.microsoft.com/office/powerpoint/2010/main" val="3202989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172EB5-78BD-51F2-AC81-BC7E80D2692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46CE300-97EE-C51E-781D-01F598F81FC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2BA5182-C321-E821-C3D8-4795013668C1}"/>
              </a:ext>
            </a:extLst>
          </p:cNvPr>
          <p:cNvSpPr>
            <a:spLocks noGrp="1"/>
          </p:cNvSpPr>
          <p:nvPr>
            <p:ph type="dt" sz="half" idx="10"/>
          </p:nvPr>
        </p:nvSpPr>
        <p:spPr/>
        <p:txBody>
          <a:bodyPr/>
          <a:lstStyle/>
          <a:p>
            <a:fld id="{55073420-0B70-4AB7-B920-7A3668AAD7C4}" type="datetimeFigureOut">
              <a:rPr lang="nl-NL" smtClean="0"/>
              <a:t>19-1-2025</a:t>
            </a:fld>
            <a:endParaRPr lang="nl-NL"/>
          </a:p>
        </p:txBody>
      </p:sp>
      <p:sp>
        <p:nvSpPr>
          <p:cNvPr id="5" name="Tijdelijke aanduiding voor voettekst 4">
            <a:extLst>
              <a:ext uri="{FF2B5EF4-FFF2-40B4-BE49-F238E27FC236}">
                <a16:creationId xmlns:a16="http://schemas.microsoft.com/office/drawing/2014/main" id="{E2A947C5-B44B-4FE6-D48B-4B066F9DBE2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62038D9-AD3A-BAB7-418B-0E997CC1B0FB}"/>
              </a:ext>
            </a:extLst>
          </p:cNvPr>
          <p:cNvSpPr>
            <a:spLocks noGrp="1"/>
          </p:cNvSpPr>
          <p:nvPr>
            <p:ph type="sldNum" sz="quarter" idx="12"/>
          </p:nvPr>
        </p:nvSpPr>
        <p:spPr/>
        <p:txBody>
          <a:bodyPr/>
          <a:lstStyle/>
          <a:p>
            <a:fld id="{C92A8AC3-846C-4F98-9A48-A64235D4359B}" type="slidenum">
              <a:rPr lang="nl-NL" smtClean="0"/>
              <a:t>‹nr.›</a:t>
            </a:fld>
            <a:endParaRPr lang="nl-NL"/>
          </a:p>
        </p:txBody>
      </p:sp>
    </p:spTree>
    <p:extLst>
      <p:ext uri="{BB962C8B-B14F-4D97-AF65-F5344CB8AC3E}">
        <p14:creationId xmlns:p14="http://schemas.microsoft.com/office/powerpoint/2010/main" val="3129656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37B48-2A04-94A3-9C8A-1F3C870F68E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83D5D61-CBB9-37A9-365B-4D5A70A596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87E1C4E-E4BA-AB67-10E1-B5762EAF44D8}"/>
              </a:ext>
            </a:extLst>
          </p:cNvPr>
          <p:cNvSpPr>
            <a:spLocks noGrp="1"/>
          </p:cNvSpPr>
          <p:nvPr>
            <p:ph type="dt" sz="half" idx="10"/>
          </p:nvPr>
        </p:nvSpPr>
        <p:spPr/>
        <p:txBody>
          <a:bodyPr/>
          <a:lstStyle/>
          <a:p>
            <a:fld id="{55073420-0B70-4AB7-B920-7A3668AAD7C4}" type="datetimeFigureOut">
              <a:rPr lang="nl-NL" smtClean="0"/>
              <a:t>19-1-2025</a:t>
            </a:fld>
            <a:endParaRPr lang="nl-NL"/>
          </a:p>
        </p:txBody>
      </p:sp>
      <p:sp>
        <p:nvSpPr>
          <p:cNvPr id="5" name="Tijdelijke aanduiding voor voettekst 4">
            <a:extLst>
              <a:ext uri="{FF2B5EF4-FFF2-40B4-BE49-F238E27FC236}">
                <a16:creationId xmlns:a16="http://schemas.microsoft.com/office/drawing/2014/main" id="{E96B42B4-FFCF-A67E-85AC-BE35E1AEE4F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07187C9-C313-21D2-7CD6-40463574E139}"/>
              </a:ext>
            </a:extLst>
          </p:cNvPr>
          <p:cNvSpPr>
            <a:spLocks noGrp="1"/>
          </p:cNvSpPr>
          <p:nvPr>
            <p:ph type="sldNum" sz="quarter" idx="12"/>
          </p:nvPr>
        </p:nvSpPr>
        <p:spPr/>
        <p:txBody>
          <a:bodyPr/>
          <a:lstStyle/>
          <a:p>
            <a:fld id="{C92A8AC3-846C-4F98-9A48-A64235D4359B}" type="slidenum">
              <a:rPr lang="nl-NL" smtClean="0"/>
              <a:t>‹nr.›</a:t>
            </a:fld>
            <a:endParaRPr lang="nl-NL"/>
          </a:p>
        </p:txBody>
      </p:sp>
    </p:spTree>
    <p:extLst>
      <p:ext uri="{BB962C8B-B14F-4D97-AF65-F5344CB8AC3E}">
        <p14:creationId xmlns:p14="http://schemas.microsoft.com/office/powerpoint/2010/main" val="1524574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3E65A3-ABF5-D65A-9EDB-C9CE244DCF2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53BBA1F-3301-EB66-5033-18CC3AC982B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498FC7F-A3EF-BC71-84F1-61E99F4537D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F80C46AF-4A7F-DBD0-F929-12B880ECEF32}"/>
              </a:ext>
            </a:extLst>
          </p:cNvPr>
          <p:cNvSpPr>
            <a:spLocks noGrp="1"/>
          </p:cNvSpPr>
          <p:nvPr>
            <p:ph type="dt" sz="half" idx="10"/>
          </p:nvPr>
        </p:nvSpPr>
        <p:spPr/>
        <p:txBody>
          <a:bodyPr/>
          <a:lstStyle/>
          <a:p>
            <a:fld id="{55073420-0B70-4AB7-B920-7A3668AAD7C4}" type="datetimeFigureOut">
              <a:rPr lang="nl-NL" smtClean="0"/>
              <a:t>19-1-2025</a:t>
            </a:fld>
            <a:endParaRPr lang="nl-NL"/>
          </a:p>
        </p:txBody>
      </p:sp>
      <p:sp>
        <p:nvSpPr>
          <p:cNvPr id="6" name="Tijdelijke aanduiding voor voettekst 5">
            <a:extLst>
              <a:ext uri="{FF2B5EF4-FFF2-40B4-BE49-F238E27FC236}">
                <a16:creationId xmlns:a16="http://schemas.microsoft.com/office/drawing/2014/main" id="{1B22EFE9-E1C8-EC7A-0A79-7F04C0D0B1A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D9AAF75-8A24-957C-27D0-48BFEF73B9A6}"/>
              </a:ext>
            </a:extLst>
          </p:cNvPr>
          <p:cNvSpPr>
            <a:spLocks noGrp="1"/>
          </p:cNvSpPr>
          <p:nvPr>
            <p:ph type="sldNum" sz="quarter" idx="12"/>
          </p:nvPr>
        </p:nvSpPr>
        <p:spPr/>
        <p:txBody>
          <a:bodyPr/>
          <a:lstStyle/>
          <a:p>
            <a:fld id="{C92A8AC3-846C-4F98-9A48-A64235D4359B}" type="slidenum">
              <a:rPr lang="nl-NL" smtClean="0"/>
              <a:t>‹nr.›</a:t>
            </a:fld>
            <a:endParaRPr lang="nl-NL"/>
          </a:p>
        </p:txBody>
      </p:sp>
    </p:spTree>
    <p:extLst>
      <p:ext uri="{BB962C8B-B14F-4D97-AF65-F5344CB8AC3E}">
        <p14:creationId xmlns:p14="http://schemas.microsoft.com/office/powerpoint/2010/main" val="2897105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03752E-301E-C3B2-9EA5-16FA59A402D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3802C3F-EF8C-EE55-6A2D-6A20139313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9D2E875-9F01-5389-8B28-CCDE137331C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B9D49B6-AF49-7EAE-91F8-5CD55ECEF3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9B9A2E7-BDD1-45DD-26DE-E3C2C7506AF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048537B-9BA1-6F31-F34B-E02DA0410E1B}"/>
              </a:ext>
            </a:extLst>
          </p:cNvPr>
          <p:cNvSpPr>
            <a:spLocks noGrp="1"/>
          </p:cNvSpPr>
          <p:nvPr>
            <p:ph type="dt" sz="half" idx="10"/>
          </p:nvPr>
        </p:nvSpPr>
        <p:spPr/>
        <p:txBody>
          <a:bodyPr/>
          <a:lstStyle/>
          <a:p>
            <a:fld id="{55073420-0B70-4AB7-B920-7A3668AAD7C4}" type="datetimeFigureOut">
              <a:rPr lang="nl-NL" smtClean="0"/>
              <a:t>19-1-2025</a:t>
            </a:fld>
            <a:endParaRPr lang="nl-NL"/>
          </a:p>
        </p:txBody>
      </p:sp>
      <p:sp>
        <p:nvSpPr>
          <p:cNvPr id="8" name="Tijdelijke aanduiding voor voettekst 7">
            <a:extLst>
              <a:ext uri="{FF2B5EF4-FFF2-40B4-BE49-F238E27FC236}">
                <a16:creationId xmlns:a16="http://schemas.microsoft.com/office/drawing/2014/main" id="{2D88C978-B4ED-0BBA-CD4C-BD3CB481026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31BF813-D90D-699B-E58B-54F18E3B481B}"/>
              </a:ext>
            </a:extLst>
          </p:cNvPr>
          <p:cNvSpPr>
            <a:spLocks noGrp="1"/>
          </p:cNvSpPr>
          <p:nvPr>
            <p:ph type="sldNum" sz="quarter" idx="12"/>
          </p:nvPr>
        </p:nvSpPr>
        <p:spPr/>
        <p:txBody>
          <a:bodyPr/>
          <a:lstStyle/>
          <a:p>
            <a:fld id="{C92A8AC3-846C-4F98-9A48-A64235D4359B}" type="slidenum">
              <a:rPr lang="nl-NL" smtClean="0"/>
              <a:t>‹nr.›</a:t>
            </a:fld>
            <a:endParaRPr lang="nl-NL"/>
          </a:p>
        </p:txBody>
      </p:sp>
    </p:spTree>
    <p:extLst>
      <p:ext uri="{BB962C8B-B14F-4D97-AF65-F5344CB8AC3E}">
        <p14:creationId xmlns:p14="http://schemas.microsoft.com/office/powerpoint/2010/main" val="507771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73F5B2-684D-4990-596A-42FAC0309266}"/>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637B782-1BA8-E5AA-38F7-57A458920AB0}"/>
              </a:ext>
            </a:extLst>
          </p:cNvPr>
          <p:cNvSpPr>
            <a:spLocks noGrp="1"/>
          </p:cNvSpPr>
          <p:nvPr>
            <p:ph type="dt" sz="half" idx="10"/>
          </p:nvPr>
        </p:nvSpPr>
        <p:spPr/>
        <p:txBody>
          <a:bodyPr/>
          <a:lstStyle/>
          <a:p>
            <a:fld id="{55073420-0B70-4AB7-B920-7A3668AAD7C4}" type="datetimeFigureOut">
              <a:rPr lang="nl-NL" smtClean="0"/>
              <a:t>19-1-2025</a:t>
            </a:fld>
            <a:endParaRPr lang="nl-NL"/>
          </a:p>
        </p:txBody>
      </p:sp>
      <p:sp>
        <p:nvSpPr>
          <p:cNvPr id="4" name="Tijdelijke aanduiding voor voettekst 3">
            <a:extLst>
              <a:ext uri="{FF2B5EF4-FFF2-40B4-BE49-F238E27FC236}">
                <a16:creationId xmlns:a16="http://schemas.microsoft.com/office/drawing/2014/main" id="{ECC1BF16-33F4-8A73-A3D9-7E7D35C6F50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6BAC0E5-73C9-C6BA-624B-B2F72D40F848}"/>
              </a:ext>
            </a:extLst>
          </p:cNvPr>
          <p:cNvSpPr>
            <a:spLocks noGrp="1"/>
          </p:cNvSpPr>
          <p:nvPr>
            <p:ph type="sldNum" sz="quarter" idx="12"/>
          </p:nvPr>
        </p:nvSpPr>
        <p:spPr/>
        <p:txBody>
          <a:bodyPr/>
          <a:lstStyle/>
          <a:p>
            <a:fld id="{C92A8AC3-846C-4F98-9A48-A64235D4359B}" type="slidenum">
              <a:rPr lang="nl-NL" smtClean="0"/>
              <a:t>‹nr.›</a:t>
            </a:fld>
            <a:endParaRPr lang="nl-NL"/>
          </a:p>
        </p:txBody>
      </p:sp>
    </p:spTree>
    <p:extLst>
      <p:ext uri="{BB962C8B-B14F-4D97-AF65-F5344CB8AC3E}">
        <p14:creationId xmlns:p14="http://schemas.microsoft.com/office/powerpoint/2010/main" val="4050075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E4CD004-8F62-B973-E1A7-377ACD907944}"/>
              </a:ext>
            </a:extLst>
          </p:cNvPr>
          <p:cNvSpPr>
            <a:spLocks noGrp="1"/>
          </p:cNvSpPr>
          <p:nvPr>
            <p:ph type="dt" sz="half" idx="10"/>
          </p:nvPr>
        </p:nvSpPr>
        <p:spPr/>
        <p:txBody>
          <a:bodyPr/>
          <a:lstStyle/>
          <a:p>
            <a:fld id="{55073420-0B70-4AB7-B920-7A3668AAD7C4}" type="datetimeFigureOut">
              <a:rPr lang="nl-NL" smtClean="0"/>
              <a:t>19-1-2025</a:t>
            </a:fld>
            <a:endParaRPr lang="nl-NL"/>
          </a:p>
        </p:txBody>
      </p:sp>
      <p:sp>
        <p:nvSpPr>
          <p:cNvPr id="3" name="Tijdelijke aanduiding voor voettekst 2">
            <a:extLst>
              <a:ext uri="{FF2B5EF4-FFF2-40B4-BE49-F238E27FC236}">
                <a16:creationId xmlns:a16="http://schemas.microsoft.com/office/drawing/2014/main" id="{482F745D-157E-9AD0-A590-9F58F4394B2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BC1CB54-4A75-8278-19D0-8711DCC17972}"/>
              </a:ext>
            </a:extLst>
          </p:cNvPr>
          <p:cNvSpPr>
            <a:spLocks noGrp="1"/>
          </p:cNvSpPr>
          <p:nvPr>
            <p:ph type="sldNum" sz="quarter" idx="12"/>
          </p:nvPr>
        </p:nvSpPr>
        <p:spPr/>
        <p:txBody>
          <a:bodyPr/>
          <a:lstStyle/>
          <a:p>
            <a:fld id="{C92A8AC3-846C-4F98-9A48-A64235D4359B}" type="slidenum">
              <a:rPr lang="nl-NL" smtClean="0"/>
              <a:t>‹nr.›</a:t>
            </a:fld>
            <a:endParaRPr lang="nl-NL"/>
          </a:p>
        </p:txBody>
      </p:sp>
    </p:spTree>
    <p:extLst>
      <p:ext uri="{BB962C8B-B14F-4D97-AF65-F5344CB8AC3E}">
        <p14:creationId xmlns:p14="http://schemas.microsoft.com/office/powerpoint/2010/main" val="2445300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1B0E18-41A7-BCA7-B4C6-99A793433EF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C51818D-635F-7DD8-18BA-359CBC7616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8AF64C3-DCE6-7F40-7E39-F58460DAC9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9F19F6A-9A4F-EE55-F9DF-3EB94B671D8E}"/>
              </a:ext>
            </a:extLst>
          </p:cNvPr>
          <p:cNvSpPr>
            <a:spLocks noGrp="1"/>
          </p:cNvSpPr>
          <p:nvPr>
            <p:ph type="dt" sz="half" idx="10"/>
          </p:nvPr>
        </p:nvSpPr>
        <p:spPr/>
        <p:txBody>
          <a:bodyPr/>
          <a:lstStyle/>
          <a:p>
            <a:fld id="{55073420-0B70-4AB7-B920-7A3668AAD7C4}" type="datetimeFigureOut">
              <a:rPr lang="nl-NL" smtClean="0"/>
              <a:t>19-1-2025</a:t>
            </a:fld>
            <a:endParaRPr lang="nl-NL"/>
          </a:p>
        </p:txBody>
      </p:sp>
      <p:sp>
        <p:nvSpPr>
          <p:cNvPr id="6" name="Tijdelijke aanduiding voor voettekst 5">
            <a:extLst>
              <a:ext uri="{FF2B5EF4-FFF2-40B4-BE49-F238E27FC236}">
                <a16:creationId xmlns:a16="http://schemas.microsoft.com/office/drawing/2014/main" id="{44E5A857-281B-3A1C-99A6-4C0732D219A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420EF0B-3CE9-E8EB-D312-C9726216F66D}"/>
              </a:ext>
            </a:extLst>
          </p:cNvPr>
          <p:cNvSpPr>
            <a:spLocks noGrp="1"/>
          </p:cNvSpPr>
          <p:nvPr>
            <p:ph type="sldNum" sz="quarter" idx="12"/>
          </p:nvPr>
        </p:nvSpPr>
        <p:spPr/>
        <p:txBody>
          <a:bodyPr/>
          <a:lstStyle/>
          <a:p>
            <a:fld id="{C92A8AC3-846C-4F98-9A48-A64235D4359B}" type="slidenum">
              <a:rPr lang="nl-NL" smtClean="0"/>
              <a:t>‹nr.›</a:t>
            </a:fld>
            <a:endParaRPr lang="nl-NL"/>
          </a:p>
        </p:txBody>
      </p:sp>
    </p:spTree>
    <p:extLst>
      <p:ext uri="{BB962C8B-B14F-4D97-AF65-F5344CB8AC3E}">
        <p14:creationId xmlns:p14="http://schemas.microsoft.com/office/powerpoint/2010/main" val="2686147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ACA48A-4CEF-3302-470F-5125F48BDB9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0CA3B41-A4DE-072B-EE33-37F942C0BE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2A2FDF8-A104-415B-4085-3F46B2F76B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A7D802A-7B1A-56E2-CEEA-1824D4EF3491}"/>
              </a:ext>
            </a:extLst>
          </p:cNvPr>
          <p:cNvSpPr>
            <a:spLocks noGrp="1"/>
          </p:cNvSpPr>
          <p:nvPr>
            <p:ph type="dt" sz="half" idx="10"/>
          </p:nvPr>
        </p:nvSpPr>
        <p:spPr/>
        <p:txBody>
          <a:bodyPr/>
          <a:lstStyle/>
          <a:p>
            <a:fld id="{55073420-0B70-4AB7-B920-7A3668AAD7C4}" type="datetimeFigureOut">
              <a:rPr lang="nl-NL" smtClean="0"/>
              <a:t>19-1-2025</a:t>
            </a:fld>
            <a:endParaRPr lang="nl-NL"/>
          </a:p>
        </p:txBody>
      </p:sp>
      <p:sp>
        <p:nvSpPr>
          <p:cNvPr id="6" name="Tijdelijke aanduiding voor voettekst 5">
            <a:extLst>
              <a:ext uri="{FF2B5EF4-FFF2-40B4-BE49-F238E27FC236}">
                <a16:creationId xmlns:a16="http://schemas.microsoft.com/office/drawing/2014/main" id="{A7C150E0-1E67-BAF4-5B9F-861A968B31C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C649875-FA9D-9D5C-58BD-83068F88A5AA}"/>
              </a:ext>
            </a:extLst>
          </p:cNvPr>
          <p:cNvSpPr>
            <a:spLocks noGrp="1"/>
          </p:cNvSpPr>
          <p:nvPr>
            <p:ph type="sldNum" sz="quarter" idx="12"/>
          </p:nvPr>
        </p:nvSpPr>
        <p:spPr/>
        <p:txBody>
          <a:bodyPr/>
          <a:lstStyle/>
          <a:p>
            <a:fld id="{C92A8AC3-846C-4F98-9A48-A64235D4359B}" type="slidenum">
              <a:rPr lang="nl-NL" smtClean="0"/>
              <a:t>‹nr.›</a:t>
            </a:fld>
            <a:endParaRPr lang="nl-NL"/>
          </a:p>
        </p:txBody>
      </p:sp>
    </p:spTree>
    <p:extLst>
      <p:ext uri="{BB962C8B-B14F-4D97-AF65-F5344CB8AC3E}">
        <p14:creationId xmlns:p14="http://schemas.microsoft.com/office/powerpoint/2010/main" val="925048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1DE63B0-773F-6E73-AC56-A56EA76891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87A293D-50F1-7D62-1881-21C60A1534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DC470EE-7F70-AE4A-DEDE-30B0732AAE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073420-0B70-4AB7-B920-7A3668AAD7C4}" type="datetimeFigureOut">
              <a:rPr lang="nl-NL" smtClean="0"/>
              <a:t>19-1-2025</a:t>
            </a:fld>
            <a:endParaRPr lang="nl-NL"/>
          </a:p>
        </p:txBody>
      </p:sp>
      <p:sp>
        <p:nvSpPr>
          <p:cNvPr id="5" name="Tijdelijke aanduiding voor voettekst 4">
            <a:extLst>
              <a:ext uri="{FF2B5EF4-FFF2-40B4-BE49-F238E27FC236}">
                <a16:creationId xmlns:a16="http://schemas.microsoft.com/office/drawing/2014/main" id="{B303B4CC-5831-0881-F629-7ADC2E7E33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F23E5B3F-AC3C-8477-2CDB-9750AF489A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2A8AC3-846C-4F98-9A48-A64235D4359B}" type="slidenum">
              <a:rPr lang="nl-NL" smtClean="0"/>
              <a:t>‹nr.›</a:t>
            </a:fld>
            <a:endParaRPr lang="nl-NL"/>
          </a:p>
        </p:txBody>
      </p:sp>
    </p:spTree>
    <p:extLst>
      <p:ext uri="{BB962C8B-B14F-4D97-AF65-F5344CB8AC3E}">
        <p14:creationId xmlns:p14="http://schemas.microsoft.com/office/powerpoint/2010/main" val="35792983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rembrand.com/post/why-product-placement-is-better-than-traditional-advertisin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42D49A-BAE0-AC29-3272-E6D7BD4D0F25}"/>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E06825DA-6816-DCA7-8089-EFF4894BFAD0}"/>
              </a:ext>
            </a:extLst>
          </p:cNvPr>
          <p:cNvSpPr>
            <a:spLocks noGrp="1"/>
          </p:cNvSpPr>
          <p:nvPr>
            <p:ph type="subTitle" idx="1"/>
          </p:nvPr>
        </p:nvSpPr>
        <p:spPr/>
        <p:txBody>
          <a:bodyPr vert="horz" lIns="91440" tIns="45720" rIns="91440" bIns="45720" rtlCol="0" anchor="t">
            <a:normAutofit/>
          </a:bodyPr>
          <a:lstStyle/>
          <a:p>
            <a:endParaRPr lang="nl-NL"/>
          </a:p>
        </p:txBody>
      </p:sp>
      <p:pic>
        <p:nvPicPr>
          <p:cNvPr id="7" name="Afbeelding 6">
            <a:extLst>
              <a:ext uri="{FF2B5EF4-FFF2-40B4-BE49-F238E27FC236}">
                <a16:creationId xmlns:a16="http://schemas.microsoft.com/office/drawing/2014/main" id="{BE4C3B71-2081-182C-F34E-17055711FAB0}"/>
              </a:ext>
            </a:extLst>
          </p:cNvPr>
          <p:cNvPicPr>
            <a:picLocks noChangeAspect="1"/>
          </p:cNvPicPr>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4204857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5CA0E0-DB1B-6904-6F58-E3AFAC0318E6}"/>
              </a:ext>
            </a:extLst>
          </p:cNvPr>
          <p:cNvSpPr>
            <a:spLocks noGrp="1"/>
          </p:cNvSpPr>
          <p:nvPr>
            <p:ph type="title"/>
          </p:nvPr>
        </p:nvSpPr>
        <p:spPr>
          <a:xfrm>
            <a:off x="630936" y="4544570"/>
            <a:ext cx="3344528" cy="1703830"/>
          </a:xfrm>
        </p:spPr>
        <p:txBody>
          <a:bodyPr anchor="ctr">
            <a:normAutofit/>
          </a:bodyPr>
          <a:lstStyle/>
          <a:p>
            <a:r>
              <a:rPr lang="nl-NL" sz="4800">
                <a:latin typeface="Boucherie Block"/>
              </a:rPr>
              <a:t>Analyse </a:t>
            </a:r>
            <a:endParaRPr lang="nl-NL" sz="4800"/>
          </a:p>
        </p:txBody>
      </p:sp>
      <p:sp>
        <p:nvSpPr>
          <p:cNvPr id="10" name="Content Placeholder 9">
            <a:extLst>
              <a:ext uri="{FF2B5EF4-FFF2-40B4-BE49-F238E27FC236}">
                <a16:creationId xmlns:a16="http://schemas.microsoft.com/office/drawing/2014/main" id="{B71A400D-711E-2A96-8F9E-7E742D68901C}"/>
              </a:ext>
            </a:extLst>
          </p:cNvPr>
          <p:cNvSpPr>
            <a:spLocks noGrp="1"/>
          </p:cNvSpPr>
          <p:nvPr>
            <p:ph idx="1"/>
          </p:nvPr>
        </p:nvSpPr>
        <p:spPr>
          <a:xfrm>
            <a:off x="4413582" y="4544570"/>
            <a:ext cx="7147481" cy="1703830"/>
          </a:xfrm>
        </p:spPr>
        <p:txBody>
          <a:bodyPr anchor="ctr">
            <a:normAutofit/>
          </a:bodyPr>
          <a:lstStyle/>
          <a:p>
            <a:endParaRPr lang="en-US" sz="2200"/>
          </a:p>
        </p:txBody>
      </p:sp>
      <p:pic>
        <p:nvPicPr>
          <p:cNvPr id="5" name="Afbeelding 4" descr="Afbeelding met schermopname, Multimediasoftware, Grafische software, Bewerking&#10;&#10;Automatisch gegenereerde beschrijving">
            <a:extLst>
              <a:ext uri="{FF2B5EF4-FFF2-40B4-BE49-F238E27FC236}">
                <a16:creationId xmlns:a16="http://schemas.microsoft.com/office/drawing/2014/main" id="{B0591BFA-B94D-CE31-93C7-09EFA1561940}"/>
              </a:ext>
            </a:extLst>
          </p:cNvPr>
          <p:cNvPicPr>
            <a:picLocks noChangeAspect="1"/>
          </p:cNvPicPr>
          <p:nvPr/>
        </p:nvPicPr>
        <p:blipFill>
          <a:blip r:embed="rId3"/>
          <a:srcRect l="18666" r="29408" b="-2"/>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4" name="Tijdelijke aanduiding voor inhoud 3" descr="Afbeelding met schermopname, Multimediasoftware, Grafische software, Bewerking&#10;&#10;Automatisch gegenereerde beschrijving">
            <a:extLst>
              <a:ext uri="{FF2B5EF4-FFF2-40B4-BE49-F238E27FC236}">
                <a16:creationId xmlns:a16="http://schemas.microsoft.com/office/drawing/2014/main" id="{3655EDB0-F20A-2443-7636-71B50DEB5312}"/>
              </a:ext>
            </a:extLst>
          </p:cNvPr>
          <p:cNvPicPr>
            <a:picLocks noChangeAspect="1"/>
          </p:cNvPicPr>
          <p:nvPr/>
        </p:nvPicPr>
        <p:blipFill>
          <a:blip r:embed="rId4"/>
          <a:srcRect l="18698" r="30718" b="-2"/>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6" name="Afbeelding 5" descr="Afbeelding met schermopname, tekst, Multimediasoftware, Grafische software&#10;&#10;Automatisch gegenereerde beschrijving">
            <a:extLst>
              <a:ext uri="{FF2B5EF4-FFF2-40B4-BE49-F238E27FC236}">
                <a16:creationId xmlns:a16="http://schemas.microsoft.com/office/drawing/2014/main" id="{CC5C8D58-58FC-3F48-BA4D-FB330132E019}"/>
              </a:ext>
            </a:extLst>
          </p:cNvPr>
          <p:cNvPicPr>
            <a:picLocks noChangeAspect="1"/>
          </p:cNvPicPr>
          <p:nvPr/>
        </p:nvPicPr>
        <p:blipFill>
          <a:blip r:embed="rId5"/>
          <a:srcRect l="19409" r="28383" b="-2"/>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Tree>
    <p:extLst>
      <p:ext uri="{BB962C8B-B14F-4D97-AF65-F5344CB8AC3E}">
        <p14:creationId xmlns:p14="http://schemas.microsoft.com/office/powerpoint/2010/main" val="3470640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200530-EF4B-6831-01D7-958E1D1392CE}"/>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r>
              <a:rPr lang="en-US" sz="6600"/>
              <a:t>Foto 2</a:t>
            </a:r>
          </a:p>
        </p:txBody>
      </p:sp>
      <p:pic>
        <p:nvPicPr>
          <p:cNvPr id="4" name="Tijdelijke aanduiding voor inhoud 3" descr="Afbeelding met tekst, schermopname, Multimediasoftware, software&#10;&#10;Automatisch gegenereerde beschrijving">
            <a:extLst>
              <a:ext uri="{FF2B5EF4-FFF2-40B4-BE49-F238E27FC236}">
                <a16:creationId xmlns:a16="http://schemas.microsoft.com/office/drawing/2014/main" id="{88B13536-FB5F-ACEC-FDE4-F4AEF241D1B9}"/>
              </a:ext>
            </a:extLst>
          </p:cNvPr>
          <p:cNvPicPr>
            <a:picLocks noGrp="1" noChangeAspect="1"/>
          </p:cNvPicPr>
          <p:nvPr>
            <p:ph idx="1"/>
          </p:nvPr>
        </p:nvPicPr>
        <p:blipFill>
          <a:blip r:embed="rId2"/>
          <a:stretch>
            <a:fillRect/>
          </a:stretch>
        </p:blipFill>
        <p:spPr>
          <a:xfrm>
            <a:off x="320040" y="688658"/>
            <a:ext cx="5614416" cy="3158108"/>
          </a:xfrm>
          <a:prstGeom prst="rect">
            <a:avLst/>
          </a:prstGeom>
        </p:spPr>
      </p:pic>
      <p:pic>
        <p:nvPicPr>
          <p:cNvPr id="5" name="Afbeelding 4" descr="Afbeelding met tekst, schermopname, Multimediasoftware, Grafische software&#10;&#10;Automatisch gegenereerde beschrijving">
            <a:extLst>
              <a:ext uri="{FF2B5EF4-FFF2-40B4-BE49-F238E27FC236}">
                <a16:creationId xmlns:a16="http://schemas.microsoft.com/office/drawing/2014/main" id="{6F511C19-1524-E7A2-A999-1388BAAF3348}"/>
              </a:ext>
            </a:extLst>
          </p:cNvPr>
          <p:cNvPicPr>
            <a:picLocks noChangeAspect="1"/>
          </p:cNvPicPr>
          <p:nvPr/>
        </p:nvPicPr>
        <p:blipFill>
          <a:blip r:embed="rId3"/>
          <a:stretch>
            <a:fillRect/>
          </a:stretch>
        </p:blipFill>
        <p:spPr>
          <a:xfrm>
            <a:off x="6254496" y="688658"/>
            <a:ext cx="5614416" cy="3158108"/>
          </a:xfrm>
          <a:prstGeom prst="rect">
            <a:avLst/>
          </a:prstGeom>
        </p:spPr>
      </p:pic>
    </p:spTree>
    <p:extLst>
      <p:ext uri="{BB962C8B-B14F-4D97-AF65-F5344CB8AC3E}">
        <p14:creationId xmlns:p14="http://schemas.microsoft.com/office/powerpoint/2010/main" val="2938571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6D0B0F-0DD5-812C-174F-C5BDD6B54822}"/>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r>
              <a:rPr lang="en-US" sz="6600"/>
              <a:t>Foto 3</a:t>
            </a:r>
          </a:p>
        </p:txBody>
      </p:sp>
      <p:pic>
        <p:nvPicPr>
          <p:cNvPr id="4" name="Tijdelijke aanduiding voor inhoud 3" descr="Afbeelding met schermopname, Multimediasoftware, Grafische software, tekst&#10;&#10;Automatisch gegenereerde beschrijving">
            <a:extLst>
              <a:ext uri="{FF2B5EF4-FFF2-40B4-BE49-F238E27FC236}">
                <a16:creationId xmlns:a16="http://schemas.microsoft.com/office/drawing/2014/main" id="{AD87BA24-FFF5-1B6F-5973-518A2AE7A1A6}"/>
              </a:ext>
            </a:extLst>
          </p:cNvPr>
          <p:cNvPicPr>
            <a:picLocks noGrp="1" noChangeAspect="1"/>
          </p:cNvPicPr>
          <p:nvPr>
            <p:ph idx="1"/>
          </p:nvPr>
        </p:nvPicPr>
        <p:blipFill>
          <a:blip r:embed="rId2"/>
          <a:srcRect r="16422" b="3"/>
          <a:stretch/>
        </p:blipFill>
        <p:spPr>
          <a:xfrm>
            <a:off x="320040" y="378450"/>
            <a:ext cx="5614416" cy="3778523"/>
          </a:xfrm>
          <a:prstGeom prst="rect">
            <a:avLst/>
          </a:prstGeom>
        </p:spPr>
      </p:pic>
      <p:pic>
        <p:nvPicPr>
          <p:cNvPr id="5" name="Afbeelding 4" descr="Afbeelding met schermopname, tekst, Grafische software, Multimediasoftware&#10;&#10;Automatisch gegenereerde beschrijving">
            <a:extLst>
              <a:ext uri="{FF2B5EF4-FFF2-40B4-BE49-F238E27FC236}">
                <a16:creationId xmlns:a16="http://schemas.microsoft.com/office/drawing/2014/main" id="{0F203E99-18DF-668C-E037-552D242B2056}"/>
              </a:ext>
            </a:extLst>
          </p:cNvPr>
          <p:cNvPicPr>
            <a:picLocks noChangeAspect="1"/>
          </p:cNvPicPr>
          <p:nvPr/>
        </p:nvPicPr>
        <p:blipFill>
          <a:blip r:embed="rId3"/>
          <a:srcRect l="1381" r="15367" b="2"/>
          <a:stretch/>
        </p:blipFill>
        <p:spPr>
          <a:xfrm>
            <a:off x="6254496" y="371033"/>
            <a:ext cx="5614416" cy="3793357"/>
          </a:xfrm>
          <a:prstGeom prst="rect">
            <a:avLst/>
          </a:prstGeom>
        </p:spPr>
      </p:pic>
    </p:spTree>
    <p:extLst>
      <p:ext uri="{BB962C8B-B14F-4D97-AF65-F5344CB8AC3E}">
        <p14:creationId xmlns:p14="http://schemas.microsoft.com/office/powerpoint/2010/main" val="3192988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2845D18-B869-E17C-7425-529DCFAF44C9}"/>
              </a:ext>
            </a:extLst>
          </p:cNvPr>
          <p:cNvSpPr>
            <a:spLocks noGrp="1"/>
          </p:cNvSpPr>
          <p:nvPr>
            <p:ph type="title"/>
          </p:nvPr>
        </p:nvSpPr>
        <p:spPr>
          <a:xfrm>
            <a:off x="371094" y="1161288"/>
            <a:ext cx="3438144" cy="1239012"/>
          </a:xfrm>
        </p:spPr>
        <p:txBody>
          <a:bodyPr anchor="ctr">
            <a:normAutofit/>
          </a:bodyPr>
          <a:lstStyle/>
          <a:p>
            <a:r>
              <a:rPr lang="nl-NL" sz="2800">
                <a:latin typeface="Boucherie Block"/>
              </a:rPr>
              <a:t>Conclusie en advies</a:t>
            </a:r>
          </a:p>
        </p:txBody>
      </p:sp>
      <p:sp>
        <p:nvSpPr>
          <p:cNvPr id="15" name="Rectangle 14">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5EC99DB6-8304-F1BB-F4B3-D0B2B384ED78}"/>
              </a:ext>
            </a:extLst>
          </p:cNvPr>
          <p:cNvSpPr>
            <a:spLocks noGrp="1"/>
          </p:cNvSpPr>
          <p:nvPr>
            <p:ph idx="1"/>
          </p:nvPr>
        </p:nvSpPr>
        <p:spPr>
          <a:xfrm>
            <a:off x="371094" y="2718054"/>
            <a:ext cx="3438906" cy="3207258"/>
          </a:xfrm>
        </p:spPr>
        <p:txBody>
          <a:bodyPr vert="horz" lIns="91440" tIns="45720" rIns="91440" bIns="45720" rtlCol="0" anchor="t">
            <a:normAutofit/>
          </a:bodyPr>
          <a:lstStyle/>
          <a:p>
            <a:r>
              <a:rPr lang="nl-NL" sz="1700">
                <a:latin typeface="Boucherie Block"/>
              </a:rPr>
              <a:t>Product Placement effectief</a:t>
            </a:r>
          </a:p>
          <a:p>
            <a:r>
              <a:rPr lang="nl-NL" sz="1700">
                <a:latin typeface="Boucherie Block"/>
              </a:rPr>
              <a:t>Gezichten</a:t>
            </a:r>
          </a:p>
          <a:p>
            <a:r>
              <a:rPr lang="nl-NL" sz="1700">
                <a:latin typeface="Boucherie Block"/>
              </a:rPr>
              <a:t>Doelgroep </a:t>
            </a:r>
          </a:p>
          <a:p>
            <a:endParaRPr lang="nl-NL" sz="1700"/>
          </a:p>
        </p:txBody>
      </p:sp>
      <p:pic>
        <p:nvPicPr>
          <p:cNvPr id="4" name="Afbeelding 3" descr="What is Product Placement in Movies and TV — With Examples">
            <a:extLst>
              <a:ext uri="{FF2B5EF4-FFF2-40B4-BE49-F238E27FC236}">
                <a16:creationId xmlns:a16="http://schemas.microsoft.com/office/drawing/2014/main" id="{FAB3B187-B77D-4BB9-D4BB-F91C12A6F8E4}"/>
              </a:ext>
            </a:extLst>
          </p:cNvPr>
          <p:cNvPicPr>
            <a:picLocks noChangeAspect="1"/>
          </p:cNvPicPr>
          <p:nvPr/>
        </p:nvPicPr>
        <p:blipFill>
          <a:blip r:embed="rId3"/>
          <a:stretch>
            <a:fillRect/>
          </a:stretch>
        </p:blipFill>
        <p:spPr>
          <a:xfrm>
            <a:off x="4901184" y="1532477"/>
            <a:ext cx="6922008" cy="3893629"/>
          </a:xfrm>
          <a:prstGeom prst="rect">
            <a:avLst/>
          </a:prstGeom>
        </p:spPr>
      </p:pic>
    </p:spTree>
    <p:extLst>
      <p:ext uri="{BB962C8B-B14F-4D97-AF65-F5344CB8AC3E}">
        <p14:creationId xmlns:p14="http://schemas.microsoft.com/office/powerpoint/2010/main" val="1228749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E797234-ED1D-F191-4E6A-3306D1497EB4}"/>
              </a:ext>
            </a:extLst>
          </p:cNvPr>
          <p:cNvSpPr>
            <a:spLocks noGrp="1"/>
          </p:cNvSpPr>
          <p:nvPr>
            <p:ph type="title"/>
          </p:nvPr>
        </p:nvSpPr>
        <p:spPr>
          <a:xfrm>
            <a:off x="826396" y="586855"/>
            <a:ext cx="4230100" cy="3387497"/>
          </a:xfrm>
        </p:spPr>
        <p:txBody>
          <a:bodyPr anchor="b">
            <a:normAutofit/>
          </a:bodyPr>
          <a:lstStyle/>
          <a:p>
            <a:pPr algn="r"/>
            <a:r>
              <a:rPr lang="nl-NL" sz="4000">
                <a:solidFill>
                  <a:srgbClr val="FFFFFF"/>
                </a:solidFill>
                <a:latin typeface="Boucherie Block" panose="020F0502020204030204" pitchFamily="2" charset="0"/>
              </a:rPr>
              <a:t>Product placement</a:t>
            </a:r>
          </a:p>
        </p:txBody>
      </p:sp>
      <p:sp>
        <p:nvSpPr>
          <p:cNvPr id="3" name="Tijdelijke aanduiding voor inhoud 2">
            <a:extLst>
              <a:ext uri="{FF2B5EF4-FFF2-40B4-BE49-F238E27FC236}">
                <a16:creationId xmlns:a16="http://schemas.microsoft.com/office/drawing/2014/main" id="{E134EB65-137D-02AD-C2BB-254B3127A89D}"/>
              </a:ext>
            </a:extLst>
          </p:cNvPr>
          <p:cNvSpPr>
            <a:spLocks noGrp="1"/>
          </p:cNvSpPr>
          <p:nvPr>
            <p:ph idx="1"/>
          </p:nvPr>
        </p:nvSpPr>
        <p:spPr>
          <a:xfrm>
            <a:off x="6503158" y="649480"/>
            <a:ext cx="4862447" cy="5546047"/>
          </a:xfrm>
        </p:spPr>
        <p:txBody>
          <a:bodyPr vert="horz" lIns="91440" tIns="45720" rIns="91440" bIns="45720" rtlCol="0" anchor="ctr">
            <a:normAutofit/>
          </a:bodyPr>
          <a:lstStyle/>
          <a:p>
            <a:pPr marL="0" indent="0">
              <a:buNone/>
            </a:pPr>
            <a:r>
              <a:rPr lang="nl-NL" sz="1900"/>
              <a:t>Product placement is het promoten van een merk of product in films, tv-programma's, boeken etc. Een groot onderdeel binnen product placement is het indirect adverteren, het is namelijk niet duidelijk dat er sprake is van reclame. </a:t>
            </a:r>
          </a:p>
          <a:p>
            <a:pPr marL="0" indent="0">
              <a:buNone/>
            </a:pPr>
            <a:r>
              <a:rPr lang="nl-NL" sz="1900"/>
              <a:t>Waarom maken merken gebruik van product placement in films en series?</a:t>
            </a:r>
          </a:p>
          <a:p>
            <a:pPr>
              <a:buFontTx/>
              <a:buChar char="-"/>
            </a:pPr>
            <a:r>
              <a:rPr lang="nl-NL" sz="1900"/>
              <a:t>Het beïnvloeden van het consumentengedrag.</a:t>
            </a:r>
            <a:br>
              <a:rPr lang="nl-NL" sz="1900"/>
            </a:br>
            <a:endParaRPr lang="nl-NL" sz="1900"/>
          </a:p>
          <a:p>
            <a:pPr>
              <a:buFontTx/>
              <a:buChar char="-"/>
            </a:pPr>
            <a:r>
              <a:rPr lang="nl-NL" sz="1900"/>
              <a:t>De naamsbekendheid vergroten</a:t>
            </a:r>
            <a:br>
              <a:rPr lang="nl-NL" sz="1900"/>
            </a:br>
            <a:endParaRPr lang="nl-NL" sz="1900"/>
          </a:p>
          <a:p>
            <a:pPr>
              <a:buFontTx/>
              <a:buChar char="-"/>
            </a:pPr>
            <a:r>
              <a:rPr lang="nl-NL" sz="1900"/>
              <a:t>Het </a:t>
            </a:r>
            <a:r>
              <a:rPr lang="nl-NL" sz="1900" err="1"/>
              <a:t>creeren</a:t>
            </a:r>
            <a:r>
              <a:rPr lang="nl-NL" sz="1900"/>
              <a:t> van een bepaalde waarde bij een merk.</a:t>
            </a:r>
            <a:br>
              <a:rPr lang="nl-NL" sz="1900"/>
            </a:br>
            <a:endParaRPr lang="nl-NL" sz="1900"/>
          </a:p>
          <a:p>
            <a:pPr marL="0" indent="0">
              <a:buNone/>
            </a:pPr>
            <a:r>
              <a:rPr lang="nl-NL" sz="1900"/>
              <a:t>Ons project focust zich op product placement in series. </a:t>
            </a:r>
          </a:p>
        </p:txBody>
      </p:sp>
    </p:spTree>
    <p:extLst>
      <p:ext uri="{BB962C8B-B14F-4D97-AF65-F5344CB8AC3E}">
        <p14:creationId xmlns:p14="http://schemas.microsoft.com/office/powerpoint/2010/main" val="1287527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DDBD8B9-DD77-0837-EA2D-A3B89F882A4E}"/>
              </a:ext>
            </a:extLst>
          </p:cNvPr>
          <p:cNvSpPr>
            <a:spLocks noGrp="1"/>
          </p:cNvSpPr>
          <p:nvPr>
            <p:ph type="title"/>
          </p:nvPr>
        </p:nvSpPr>
        <p:spPr>
          <a:xfrm>
            <a:off x="826396" y="586855"/>
            <a:ext cx="4230100" cy="3387497"/>
          </a:xfrm>
        </p:spPr>
        <p:txBody>
          <a:bodyPr anchor="b">
            <a:normAutofit/>
          </a:bodyPr>
          <a:lstStyle/>
          <a:p>
            <a:pPr algn="r"/>
            <a:r>
              <a:rPr lang="nl-NL" sz="4000">
                <a:solidFill>
                  <a:srgbClr val="FFFFFF"/>
                </a:solidFill>
              </a:rPr>
              <a:t>Aanleiding &amp; probleemstelling</a:t>
            </a:r>
          </a:p>
        </p:txBody>
      </p:sp>
      <p:sp>
        <p:nvSpPr>
          <p:cNvPr id="3" name="Tijdelijke aanduiding voor inhoud 2">
            <a:extLst>
              <a:ext uri="{FF2B5EF4-FFF2-40B4-BE49-F238E27FC236}">
                <a16:creationId xmlns:a16="http://schemas.microsoft.com/office/drawing/2014/main" id="{8F149A5C-A58E-F83E-74A6-D188E1D34716}"/>
              </a:ext>
            </a:extLst>
          </p:cNvPr>
          <p:cNvSpPr>
            <a:spLocks noGrp="1"/>
          </p:cNvSpPr>
          <p:nvPr>
            <p:ph idx="1"/>
          </p:nvPr>
        </p:nvSpPr>
        <p:spPr>
          <a:xfrm>
            <a:off x="6503158" y="649480"/>
            <a:ext cx="4862447" cy="5546047"/>
          </a:xfrm>
        </p:spPr>
        <p:txBody>
          <a:bodyPr vert="horz" lIns="91440" tIns="45720" rIns="91440" bIns="45720" rtlCol="0" anchor="ctr">
            <a:normAutofit/>
          </a:bodyPr>
          <a:lstStyle/>
          <a:p>
            <a:r>
              <a:rPr lang="nl-NL" sz="2000"/>
              <a:t>Product Placement wordt steeds populairder in de filmindustrie. Wij willen onderzoeken of de merken daadwerkelijk blijven hangen bij de kijkers.</a:t>
            </a:r>
          </a:p>
          <a:p>
            <a:endParaRPr lang="nl-NL" sz="2000"/>
          </a:p>
          <a:p>
            <a:endParaRPr lang="nl-NL" sz="2000"/>
          </a:p>
          <a:p>
            <a:r>
              <a:rPr lang="nl-NL" sz="2000"/>
              <a:t>Onthouden mensen de merken die voorbij komen in een serie/film door middel van product placement?</a:t>
            </a:r>
          </a:p>
          <a:p>
            <a:endParaRPr lang="nl-NL" sz="2000"/>
          </a:p>
        </p:txBody>
      </p:sp>
    </p:spTree>
    <p:extLst>
      <p:ext uri="{BB962C8B-B14F-4D97-AF65-F5344CB8AC3E}">
        <p14:creationId xmlns:p14="http://schemas.microsoft.com/office/powerpoint/2010/main" val="1566203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63F7E9F-5811-FB6F-5C5D-FA0897E95C1C}"/>
              </a:ext>
            </a:extLst>
          </p:cNvPr>
          <p:cNvSpPr>
            <a:spLocks noGrp="1"/>
          </p:cNvSpPr>
          <p:nvPr>
            <p:ph type="title"/>
          </p:nvPr>
        </p:nvSpPr>
        <p:spPr>
          <a:xfrm>
            <a:off x="1371599" y="294538"/>
            <a:ext cx="9895951" cy="1033669"/>
          </a:xfrm>
        </p:spPr>
        <p:txBody>
          <a:bodyPr>
            <a:normAutofit/>
          </a:bodyPr>
          <a:lstStyle/>
          <a:p>
            <a:r>
              <a:rPr lang="nl-NL" sz="4000">
                <a:solidFill>
                  <a:srgbClr val="FFFFFF"/>
                </a:solidFill>
                <a:latin typeface="Boucherie Block"/>
              </a:rPr>
              <a:t>Literatuur</a:t>
            </a:r>
          </a:p>
        </p:txBody>
      </p:sp>
      <p:sp>
        <p:nvSpPr>
          <p:cNvPr id="3" name="Tijdelijke aanduiding voor inhoud 2">
            <a:extLst>
              <a:ext uri="{FF2B5EF4-FFF2-40B4-BE49-F238E27FC236}">
                <a16:creationId xmlns:a16="http://schemas.microsoft.com/office/drawing/2014/main" id="{B3EDD53A-2677-867F-865B-F94E2EABC211}"/>
              </a:ext>
            </a:extLst>
          </p:cNvPr>
          <p:cNvSpPr>
            <a:spLocks noGrp="1"/>
          </p:cNvSpPr>
          <p:nvPr>
            <p:ph idx="1"/>
          </p:nvPr>
        </p:nvSpPr>
        <p:spPr>
          <a:xfrm>
            <a:off x="1371599" y="2318197"/>
            <a:ext cx="9724031" cy="3683358"/>
          </a:xfrm>
        </p:spPr>
        <p:txBody>
          <a:bodyPr vert="horz" lIns="91440" tIns="45720" rIns="91440" bIns="45720" rtlCol="0" anchor="ctr">
            <a:normAutofit/>
          </a:bodyPr>
          <a:lstStyle/>
          <a:p>
            <a:pPr>
              <a:buFont typeface="Calibri" panose="020B0604020202020204" pitchFamily="34" charset="0"/>
              <a:buChar char="-"/>
            </a:pPr>
            <a:r>
              <a:rPr lang="nl-NL" sz="2000" i="1">
                <a:latin typeface="Aptos"/>
                <a:cs typeface="Times New Roman"/>
              </a:rPr>
              <a:t>Rembrand Blog | Why product placement is better than traditional advertising</a:t>
            </a:r>
            <a:r>
              <a:rPr lang="nl-NL" sz="2000">
                <a:latin typeface="Aptos"/>
                <a:cs typeface="Times New Roman"/>
              </a:rPr>
              <a:t>. (z.d.). </a:t>
            </a:r>
            <a:r>
              <a:rPr lang="nl-NL" sz="2000">
                <a:latin typeface="Aptos"/>
                <a:cs typeface="Times New Roman"/>
                <a:hlinkClick r:id="rId2">
                  <a:extLst>
                    <a:ext uri="{A12FA001-AC4F-418D-AE19-62706E023703}">
                      <ahyp:hlinkClr xmlns:ahyp="http://schemas.microsoft.com/office/drawing/2018/hyperlinkcolor" val="tx"/>
                    </a:ext>
                  </a:extLst>
                </a:hlinkClick>
              </a:rPr>
              <a:t>https://www.rembrand.com/post/why-product-placement-is-better-than-traditional-advertising</a:t>
            </a:r>
            <a:endParaRPr lang="nl-NL" sz="2000">
              <a:latin typeface="Aptos"/>
              <a:cs typeface="Times New Roman"/>
            </a:endParaRPr>
          </a:p>
          <a:p>
            <a:pPr>
              <a:buFont typeface="Calibri" panose="020B0604020202020204" pitchFamily="34" charset="0"/>
              <a:buChar char="-"/>
            </a:pPr>
            <a:r>
              <a:rPr lang="nl-NL" sz="2000">
                <a:latin typeface="Aptos"/>
                <a:cs typeface="Times New Roman"/>
              </a:rPr>
              <a:t> 'First, product placement is often more effective than tradiotional advertising methods because it allows brands to reach their target audience in a more natural and organic way'</a:t>
            </a:r>
          </a:p>
          <a:p>
            <a:pPr>
              <a:buFont typeface="Calibri" panose="020B0604020202020204" pitchFamily="34" charset="0"/>
              <a:buChar char="-"/>
            </a:pPr>
            <a:r>
              <a:rPr lang="nl-NL" sz="2000">
                <a:latin typeface="Aptos"/>
                <a:cs typeface="Times New Roman"/>
              </a:rPr>
              <a:t>´ Product placement seamlessy intergates the brand´s product or service into the storyline of a movie or tv show, making it less disruptive and more memorable for viewers</a:t>
            </a:r>
          </a:p>
          <a:p>
            <a:pPr>
              <a:buFont typeface="Calibri" panose="020B0604020202020204" pitchFamily="34" charset="0"/>
              <a:buChar char="-"/>
            </a:pPr>
            <a:r>
              <a:rPr lang="nl-NL" sz="2000">
                <a:latin typeface="Aptos"/>
                <a:cs typeface="Times New Roman"/>
              </a:rPr>
              <a:t>´Product placement can reach a wider audience´</a:t>
            </a:r>
            <a:endParaRPr lang="nl-NL" sz="2000">
              <a:latin typeface="Aptos"/>
            </a:endParaRPr>
          </a:p>
          <a:p>
            <a:pPr marL="0" indent="0">
              <a:buNone/>
            </a:pPr>
            <a:endParaRPr lang="nl-NL" sz="2000">
              <a:cs typeface="Times New Roman"/>
            </a:endParaRPr>
          </a:p>
        </p:txBody>
      </p:sp>
    </p:spTree>
    <p:extLst>
      <p:ext uri="{BB962C8B-B14F-4D97-AF65-F5344CB8AC3E}">
        <p14:creationId xmlns:p14="http://schemas.microsoft.com/office/powerpoint/2010/main" val="806949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3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3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F4ACEE8-CC63-48DA-2EB5-C11257FEBB54}"/>
              </a:ext>
            </a:extLst>
          </p:cNvPr>
          <p:cNvSpPr>
            <a:spLocks noGrp="1"/>
          </p:cNvSpPr>
          <p:nvPr>
            <p:ph type="title"/>
          </p:nvPr>
        </p:nvSpPr>
        <p:spPr>
          <a:xfrm>
            <a:off x="1371597" y="348865"/>
            <a:ext cx="10044023" cy="877729"/>
          </a:xfrm>
        </p:spPr>
        <p:txBody>
          <a:bodyPr anchor="ctr">
            <a:normAutofit/>
          </a:bodyPr>
          <a:lstStyle/>
          <a:p>
            <a:r>
              <a:rPr lang="nl-NL" sz="4000">
                <a:solidFill>
                  <a:srgbClr val="FFFFFF"/>
                </a:solidFill>
                <a:latin typeface="Boucherie Block"/>
              </a:rPr>
              <a:t>Onderzoeksvraag + hypothese </a:t>
            </a:r>
          </a:p>
        </p:txBody>
      </p:sp>
      <p:graphicFrame>
        <p:nvGraphicFramePr>
          <p:cNvPr id="22" name="Tijdelijke aanduiding voor inhoud 2">
            <a:extLst>
              <a:ext uri="{FF2B5EF4-FFF2-40B4-BE49-F238E27FC236}">
                <a16:creationId xmlns:a16="http://schemas.microsoft.com/office/drawing/2014/main" id="{48DD512B-1AD2-35DD-62D3-4A7AB1C9A19F}"/>
              </a:ext>
            </a:extLst>
          </p:cNvPr>
          <p:cNvGraphicFramePr>
            <a:graphicFrameLocks noGrp="1"/>
          </p:cNvGraphicFramePr>
          <p:nvPr>
            <p:ph idx="1"/>
            <p:extLst>
              <p:ext uri="{D42A27DB-BD31-4B8C-83A1-F6EECF244321}">
                <p14:modId xmlns:p14="http://schemas.microsoft.com/office/powerpoint/2010/main" val="287209914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0926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Rectangle 3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9884FC7-AE56-ED29-CB18-7557DF530BD7}"/>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a:r>
              <a:rPr lang="en-US" sz="4000" kern="1200">
                <a:solidFill>
                  <a:srgbClr val="FFFFFF"/>
                </a:solidFill>
                <a:latin typeface="+mj-lt"/>
                <a:ea typeface="+mj-ea"/>
                <a:cs typeface="+mj-cs"/>
              </a:rPr>
              <a:t> De beschrijving</a:t>
            </a:r>
          </a:p>
        </p:txBody>
      </p:sp>
      <p:graphicFrame>
        <p:nvGraphicFramePr>
          <p:cNvPr id="22" name="Tekstvak 4">
            <a:extLst>
              <a:ext uri="{FF2B5EF4-FFF2-40B4-BE49-F238E27FC236}">
                <a16:creationId xmlns:a16="http://schemas.microsoft.com/office/drawing/2014/main" id="{D05BCBC2-237E-C304-D46C-C48E06043EB9}"/>
              </a:ext>
            </a:extLst>
          </p:cNvPr>
          <p:cNvGraphicFramePr/>
          <p:nvPr>
            <p:extLst>
              <p:ext uri="{D42A27DB-BD31-4B8C-83A1-F6EECF244321}">
                <p14:modId xmlns:p14="http://schemas.microsoft.com/office/powerpoint/2010/main" val="240472397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637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214EF-1215-050E-6634-E697AA4533E9}"/>
              </a:ext>
            </a:extLst>
          </p:cNvPr>
          <p:cNvSpPr>
            <a:spLocks noGrp="1"/>
          </p:cNvSpPr>
          <p:nvPr>
            <p:ph type="title"/>
          </p:nvPr>
        </p:nvSpPr>
        <p:spPr/>
        <p:txBody>
          <a:bodyPr/>
          <a:lstStyle/>
          <a:p>
            <a:r>
              <a:rPr lang="nl-NL"/>
              <a:t>Onderzoeksfoto's</a:t>
            </a:r>
          </a:p>
        </p:txBody>
      </p:sp>
      <p:pic>
        <p:nvPicPr>
          <p:cNvPr id="4" name="Tijdelijke aanduiding voor inhoud 3" descr="Afbeelding met persoon, Modeaccessoire, Menselijk gezicht, Straatmode&#10;&#10;Automatisch gegenereerde beschrijving">
            <a:extLst>
              <a:ext uri="{FF2B5EF4-FFF2-40B4-BE49-F238E27FC236}">
                <a16:creationId xmlns:a16="http://schemas.microsoft.com/office/drawing/2014/main" id="{662A7A74-6329-CFDF-801D-A5C9EDA8BFB1}"/>
              </a:ext>
            </a:extLst>
          </p:cNvPr>
          <p:cNvPicPr>
            <a:picLocks noGrp="1" noChangeAspect="1"/>
          </p:cNvPicPr>
          <p:nvPr>
            <p:ph idx="1"/>
          </p:nvPr>
        </p:nvPicPr>
        <p:blipFill>
          <a:blip r:embed="rId2"/>
          <a:stretch>
            <a:fillRect/>
          </a:stretch>
        </p:blipFill>
        <p:spPr>
          <a:xfrm>
            <a:off x="4825403" y="1848645"/>
            <a:ext cx="2533649" cy="3352799"/>
          </a:xfrm>
        </p:spPr>
      </p:pic>
      <p:pic>
        <p:nvPicPr>
          <p:cNvPr id="5" name="Afbeelding 4" descr="Afbeelding met kleding, persoon, Menselijk gezicht, overdekt&#10;&#10;Automatisch gegenereerde beschrijving">
            <a:extLst>
              <a:ext uri="{FF2B5EF4-FFF2-40B4-BE49-F238E27FC236}">
                <a16:creationId xmlns:a16="http://schemas.microsoft.com/office/drawing/2014/main" id="{BC85DAA2-4BA9-0BD2-D2B3-7519C5EC3DD5}"/>
              </a:ext>
            </a:extLst>
          </p:cNvPr>
          <p:cNvPicPr>
            <a:picLocks noChangeAspect="1"/>
          </p:cNvPicPr>
          <p:nvPr/>
        </p:nvPicPr>
        <p:blipFill>
          <a:blip r:embed="rId3"/>
          <a:stretch>
            <a:fillRect/>
          </a:stretch>
        </p:blipFill>
        <p:spPr>
          <a:xfrm>
            <a:off x="7946231" y="2096200"/>
            <a:ext cx="3933825" cy="3095625"/>
          </a:xfrm>
          <a:prstGeom prst="rect">
            <a:avLst/>
          </a:prstGeom>
        </p:spPr>
      </p:pic>
      <p:sp>
        <p:nvSpPr>
          <p:cNvPr id="6" name="Tekstvak 5">
            <a:extLst>
              <a:ext uri="{FF2B5EF4-FFF2-40B4-BE49-F238E27FC236}">
                <a16:creationId xmlns:a16="http://schemas.microsoft.com/office/drawing/2014/main" id="{5751234F-9FBD-FC7E-D372-4C8978A875D8}"/>
              </a:ext>
            </a:extLst>
          </p:cNvPr>
          <p:cNvSpPr txBox="1"/>
          <p:nvPr/>
        </p:nvSpPr>
        <p:spPr>
          <a:xfrm>
            <a:off x="4718956" y="5887810"/>
            <a:ext cx="37283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latin typeface="Aptos"/>
              </a:rPr>
              <a:t>2. Gossip Girl</a:t>
            </a:r>
          </a:p>
        </p:txBody>
      </p:sp>
      <p:sp>
        <p:nvSpPr>
          <p:cNvPr id="7" name="Tekstvak 6">
            <a:extLst>
              <a:ext uri="{FF2B5EF4-FFF2-40B4-BE49-F238E27FC236}">
                <a16:creationId xmlns:a16="http://schemas.microsoft.com/office/drawing/2014/main" id="{AB813C95-5384-DB2A-3C53-E4AC9019670C}"/>
              </a:ext>
            </a:extLst>
          </p:cNvPr>
          <p:cNvSpPr txBox="1"/>
          <p:nvPr/>
        </p:nvSpPr>
        <p:spPr>
          <a:xfrm>
            <a:off x="8035637" y="5883233"/>
            <a:ext cx="2653392" cy="3788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latin typeface="Aptos"/>
              </a:rPr>
              <a:t>3. Prison Break</a:t>
            </a:r>
          </a:p>
        </p:txBody>
      </p:sp>
      <p:pic>
        <p:nvPicPr>
          <p:cNvPr id="8" name="Tijdelijke aanduiding voor inhoud 6" descr="Afbeelding met persoon, kleding, Menselijk gezicht, buitenshuis&#10;&#10;Automatisch gegenereerde beschrijving">
            <a:extLst>
              <a:ext uri="{FF2B5EF4-FFF2-40B4-BE49-F238E27FC236}">
                <a16:creationId xmlns:a16="http://schemas.microsoft.com/office/drawing/2014/main" id="{A6BB61F2-2C0C-67BA-1D30-0468AA013687}"/>
              </a:ext>
            </a:extLst>
          </p:cNvPr>
          <p:cNvPicPr>
            <a:picLocks noChangeAspect="1"/>
          </p:cNvPicPr>
          <p:nvPr/>
        </p:nvPicPr>
        <p:blipFill>
          <a:blip r:embed="rId4"/>
          <a:stretch>
            <a:fillRect/>
          </a:stretch>
        </p:blipFill>
        <p:spPr>
          <a:xfrm>
            <a:off x="478463" y="2009063"/>
            <a:ext cx="3619668" cy="2837576"/>
          </a:xfrm>
          <a:prstGeom prst="rect">
            <a:avLst/>
          </a:prstGeom>
        </p:spPr>
      </p:pic>
      <p:sp>
        <p:nvSpPr>
          <p:cNvPr id="9" name="Tekstvak 8">
            <a:extLst>
              <a:ext uri="{FF2B5EF4-FFF2-40B4-BE49-F238E27FC236}">
                <a16:creationId xmlns:a16="http://schemas.microsoft.com/office/drawing/2014/main" id="{EF494CCB-E36F-36C8-CE15-0D94A56FBFCB}"/>
              </a:ext>
            </a:extLst>
          </p:cNvPr>
          <p:cNvSpPr txBox="1"/>
          <p:nvPr/>
        </p:nvSpPr>
        <p:spPr>
          <a:xfrm>
            <a:off x="595312" y="5822156"/>
            <a:ext cx="38576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nl-NL"/>
              <a:t>Emily in Paris</a:t>
            </a:r>
          </a:p>
        </p:txBody>
      </p:sp>
    </p:spTree>
    <p:extLst>
      <p:ext uri="{BB962C8B-B14F-4D97-AF65-F5344CB8AC3E}">
        <p14:creationId xmlns:p14="http://schemas.microsoft.com/office/powerpoint/2010/main" val="4125730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9FC66B3-3A0E-C565-04D6-D82441435F95}"/>
              </a:ext>
            </a:extLst>
          </p:cNvPr>
          <p:cNvSpPr>
            <a:spLocks noGrp="1"/>
          </p:cNvSpPr>
          <p:nvPr>
            <p:ph type="title"/>
          </p:nvPr>
        </p:nvSpPr>
        <p:spPr>
          <a:xfrm>
            <a:off x="761803" y="350196"/>
            <a:ext cx="4646904" cy="1624520"/>
          </a:xfrm>
        </p:spPr>
        <p:txBody>
          <a:bodyPr anchor="ctr">
            <a:normAutofit/>
          </a:bodyPr>
          <a:lstStyle/>
          <a:p>
            <a:r>
              <a:rPr lang="nl-NL" sz="4000"/>
              <a:t>AOI (Area’s Of Interest)</a:t>
            </a:r>
          </a:p>
        </p:txBody>
      </p:sp>
      <p:sp>
        <p:nvSpPr>
          <p:cNvPr id="3" name="Tijdelijke aanduiding voor inhoud 2">
            <a:extLst>
              <a:ext uri="{FF2B5EF4-FFF2-40B4-BE49-F238E27FC236}">
                <a16:creationId xmlns:a16="http://schemas.microsoft.com/office/drawing/2014/main" id="{A1426C0E-4DFE-161B-59CB-F0BCAF7F91EC}"/>
              </a:ext>
            </a:extLst>
          </p:cNvPr>
          <p:cNvSpPr>
            <a:spLocks noGrp="1"/>
          </p:cNvSpPr>
          <p:nvPr>
            <p:ph idx="1"/>
          </p:nvPr>
        </p:nvSpPr>
        <p:spPr>
          <a:xfrm>
            <a:off x="761802" y="2743200"/>
            <a:ext cx="4646905" cy="3613149"/>
          </a:xfrm>
        </p:spPr>
        <p:txBody>
          <a:bodyPr vert="horz" lIns="91440" tIns="45720" rIns="91440" bIns="45720" rtlCol="0" anchor="ctr">
            <a:normAutofit/>
          </a:bodyPr>
          <a:lstStyle/>
          <a:p>
            <a:pPr marL="0" indent="0">
              <a:buNone/>
            </a:pPr>
            <a:endParaRPr lang="nl-NL" sz="2000"/>
          </a:p>
          <a:p>
            <a:pPr marL="0" indent="0">
              <a:buNone/>
            </a:pPr>
            <a:r>
              <a:rPr lang="nl-NL" sz="2000"/>
              <a:t>- Hoofden</a:t>
            </a:r>
          </a:p>
          <a:p>
            <a:pPr marL="0" indent="0">
              <a:buNone/>
            </a:pPr>
            <a:r>
              <a:rPr lang="nl-NL" sz="2000"/>
              <a:t>- Producten</a:t>
            </a:r>
          </a:p>
          <a:p>
            <a:endParaRPr lang="nl-NL" sz="2000"/>
          </a:p>
        </p:txBody>
      </p:sp>
      <p:pic>
        <p:nvPicPr>
          <p:cNvPr id="17" name="Afbeelding 16" descr="Afbeelding met persoon, Menselijk gezicht, glimlach, kleding&#10;&#10;Automatisch gegenereerde beschrijving">
            <a:extLst>
              <a:ext uri="{FF2B5EF4-FFF2-40B4-BE49-F238E27FC236}">
                <a16:creationId xmlns:a16="http://schemas.microsoft.com/office/drawing/2014/main" id="{5AC4824F-4129-8A09-0B90-26CFE314277D}"/>
              </a:ext>
            </a:extLst>
          </p:cNvPr>
          <p:cNvPicPr>
            <a:picLocks noChangeAspect="1"/>
          </p:cNvPicPr>
          <p:nvPr/>
        </p:nvPicPr>
        <p:blipFill rotWithShape="1">
          <a:blip r:embed="rId3">
            <a:extLst>
              <a:ext uri="{28A0092B-C50C-407E-A947-70E740481C1C}">
                <a14:useLocalDpi xmlns:a14="http://schemas.microsoft.com/office/drawing/2010/main" val="0"/>
              </a:ext>
            </a:extLst>
          </a:blip>
          <a:srcRect l="6210" t="6818" r="16127" b="-6818"/>
          <a:stretch/>
        </p:blipFill>
        <p:spPr>
          <a:xfrm>
            <a:off x="3946818" y="-195943"/>
            <a:ext cx="8672285" cy="7619999"/>
          </a:xfrm>
          <a:prstGeom prst="rect">
            <a:avLst/>
          </a:prstGeom>
        </p:spPr>
      </p:pic>
    </p:spTree>
    <p:extLst>
      <p:ext uri="{BB962C8B-B14F-4D97-AF65-F5344CB8AC3E}">
        <p14:creationId xmlns:p14="http://schemas.microsoft.com/office/powerpoint/2010/main" val="2979047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3957B8E-ABE1-7C78-FE6C-61C0D5DB93BA}"/>
              </a:ext>
            </a:extLst>
          </p:cNvPr>
          <p:cNvSpPr>
            <a:spLocks noGrp="1"/>
          </p:cNvSpPr>
          <p:nvPr>
            <p:ph type="title"/>
          </p:nvPr>
        </p:nvSpPr>
        <p:spPr>
          <a:xfrm>
            <a:off x="645065" y="1463040"/>
            <a:ext cx="3796306" cy="2690949"/>
          </a:xfrm>
        </p:spPr>
        <p:txBody>
          <a:bodyPr anchor="t">
            <a:normAutofit/>
          </a:bodyPr>
          <a:lstStyle/>
          <a:p>
            <a:r>
              <a:rPr lang="nl-NL" sz="4800"/>
              <a:t>Instructie </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AFF83F52-F84F-B32F-E58A-5E635DDFD37A}"/>
              </a:ext>
            </a:extLst>
          </p:cNvPr>
          <p:cNvSpPr>
            <a:spLocks noGrp="1"/>
          </p:cNvSpPr>
          <p:nvPr>
            <p:ph idx="1"/>
          </p:nvPr>
        </p:nvSpPr>
        <p:spPr>
          <a:xfrm>
            <a:off x="5656218" y="1463039"/>
            <a:ext cx="5542387" cy="4300447"/>
          </a:xfrm>
        </p:spPr>
        <p:txBody>
          <a:bodyPr anchor="t">
            <a:normAutofit/>
          </a:bodyPr>
          <a:lstStyle/>
          <a:p>
            <a:r>
              <a:rPr lang="nl-NL" sz="2200"/>
              <a:t>Goedemiddag beste deelnemer, </a:t>
            </a:r>
            <a:br>
              <a:rPr lang="nl-NL" sz="2200"/>
            </a:br>
            <a:r>
              <a:rPr lang="nl-NL" sz="2200"/>
              <a:t>u zit hier voor een onderzoek eyetracking. U krijgt zometeen 3 verschillende plaatjes te zien en dit onderzoek zal ongeveer 2 minuutjes van uw tijd in beslag nemen. We verzoeken u om zo min mogelijk te bewegen met uw hoofd en zo natuurlijk mogelijk te kijken. Bedankt voor uw medewerking en succes!</a:t>
            </a:r>
          </a:p>
        </p:txBody>
      </p:sp>
    </p:spTree>
    <p:extLst>
      <p:ext uri="{BB962C8B-B14F-4D97-AF65-F5344CB8AC3E}">
        <p14:creationId xmlns:p14="http://schemas.microsoft.com/office/powerpoint/2010/main" val="143878489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ec4085d-e8d5-4ebd-826c-e469798fd19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7CEC280834FF144A729D1D751F83689" ma:contentTypeVersion="12" ma:contentTypeDescription="Een nieuw document maken." ma:contentTypeScope="" ma:versionID="0d0b906aafefe2b92b9e488510bdac6a">
  <xsd:schema xmlns:xsd="http://www.w3.org/2001/XMLSchema" xmlns:xs="http://www.w3.org/2001/XMLSchema" xmlns:p="http://schemas.microsoft.com/office/2006/metadata/properties" xmlns:ns3="8ec4085d-e8d5-4ebd-826c-e469798fd19f" xmlns:ns4="817cc470-f359-4c09-bd3c-3fd5822a0a5a" targetNamespace="http://schemas.microsoft.com/office/2006/metadata/properties" ma:root="true" ma:fieldsID="9d5af759bfcf3c3053120f84c213d16a" ns3:_="" ns4:_="">
    <xsd:import namespace="8ec4085d-e8d5-4ebd-826c-e469798fd19f"/>
    <xsd:import namespace="817cc470-f359-4c09-bd3c-3fd5822a0a5a"/>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SystemTag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c4085d-e8d5-4ebd-826c-e469798fd1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17cc470-f359-4c09-bd3c-3fd5822a0a5a"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SharingHintHash" ma:index="14"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69E0D8-CA81-45C5-85CC-76840EE5D639}">
  <ds:schemaRefs>
    <ds:schemaRef ds:uri="817cc470-f359-4c09-bd3c-3fd5822a0a5a"/>
    <ds:schemaRef ds:uri="http://schemas.microsoft.com/office/2006/metadata/properties"/>
    <ds:schemaRef ds:uri="http://purl.org/dc/terms/"/>
    <ds:schemaRef ds:uri="http://purl.org/dc/elements/1.1/"/>
    <ds:schemaRef ds:uri="http://purl.org/dc/dcmitype/"/>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8ec4085d-e8d5-4ebd-826c-e469798fd19f"/>
  </ds:schemaRefs>
</ds:datastoreItem>
</file>

<file path=customXml/itemProps2.xml><?xml version="1.0" encoding="utf-8"?>
<ds:datastoreItem xmlns:ds="http://schemas.openxmlformats.org/officeDocument/2006/customXml" ds:itemID="{C5D2EA73-7A9C-4FB8-AA9A-EE7D8227086F}">
  <ds:schemaRefs>
    <ds:schemaRef ds:uri="817cc470-f359-4c09-bd3c-3fd5822a0a5a"/>
    <ds:schemaRef ds:uri="8ec4085d-e8d5-4ebd-826c-e469798fd1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11F16DD-4343-463C-A601-961BB9C202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839</Words>
  <Application>Microsoft Office PowerPoint</Application>
  <PresentationFormat>Breedbeeld</PresentationFormat>
  <Paragraphs>54</Paragraphs>
  <Slides>13</Slides>
  <Notes>4</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13</vt:i4>
      </vt:variant>
    </vt:vector>
  </HeadingPairs>
  <TitlesOfParts>
    <vt:vector size="21" baseType="lpstr">
      <vt:lpstr>Aptos</vt:lpstr>
      <vt:lpstr>Aptos Display</vt:lpstr>
      <vt:lpstr>Aptos, Aptos_EmbeddedFont, Aptos_MSFontService, Sans-Serif</vt:lpstr>
      <vt:lpstr>Arial</vt:lpstr>
      <vt:lpstr>Boucherie Block</vt:lpstr>
      <vt:lpstr>Calibri</vt:lpstr>
      <vt:lpstr>Times New Roman</vt:lpstr>
      <vt:lpstr>Kantoorthema</vt:lpstr>
      <vt:lpstr>PowerPoint-presentatie</vt:lpstr>
      <vt:lpstr>Product placement</vt:lpstr>
      <vt:lpstr>Aanleiding &amp; probleemstelling</vt:lpstr>
      <vt:lpstr>Literatuur</vt:lpstr>
      <vt:lpstr>Onderzoeksvraag + hypothese </vt:lpstr>
      <vt:lpstr> De beschrijving</vt:lpstr>
      <vt:lpstr>Onderzoeksfoto's</vt:lpstr>
      <vt:lpstr>AOI (Area’s Of Interest)</vt:lpstr>
      <vt:lpstr>Instructie </vt:lpstr>
      <vt:lpstr>Analyse </vt:lpstr>
      <vt:lpstr>Foto 2</vt:lpstr>
      <vt:lpstr>Foto 3</vt:lpstr>
      <vt:lpstr>Conclusie en advies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Terpstra,Luna L.</dc:creator>
  <cp:lastModifiedBy>Terpstra,Luna L.</cp:lastModifiedBy>
  <cp:revision>2</cp:revision>
  <dcterms:created xsi:type="dcterms:W3CDTF">2024-09-11T12:32:49Z</dcterms:created>
  <dcterms:modified xsi:type="dcterms:W3CDTF">2025-01-19T16:04:10Z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0x010100D7CEC280834FF144A729D1D751F83689</vt:lpwstr>
  </property>
</Properties>
</file>